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2F8AB3-3632-A848-AAFA-254D439EA08C}" v="85" dt="2025-12-12T19:02:16.2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01"/>
    <p:restoredTop sz="94726"/>
  </p:normalViewPr>
  <p:slideViewPr>
    <p:cSldViewPr snapToGrid="0">
      <p:cViewPr>
        <p:scale>
          <a:sx n="75" d="100"/>
          <a:sy n="75" d="100"/>
        </p:scale>
        <p:origin x="3160" y="1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len, Logan" userId="cd83b455-aa44-4c3a-84b7-bc61faa0eeda" providerId="ADAL" clId="{BEA374C8-8637-5C32-A8F6-3861B5631814}"/>
    <pc:docChg chg="undo custSel addSld delSld modSld">
      <pc:chgData name="Allen, Logan" userId="cd83b455-aa44-4c3a-84b7-bc61faa0eeda" providerId="ADAL" clId="{BEA374C8-8637-5C32-A8F6-3861B5631814}" dt="2025-12-12T19:08:19.382" v="512" actId="1076"/>
      <pc:docMkLst>
        <pc:docMk/>
      </pc:docMkLst>
      <pc:sldChg chg="del">
        <pc:chgData name="Allen, Logan" userId="cd83b455-aa44-4c3a-84b7-bc61faa0eeda" providerId="ADAL" clId="{BEA374C8-8637-5C32-A8F6-3861B5631814}" dt="2025-12-12T19:03:49.128" v="504" actId="2696"/>
        <pc:sldMkLst>
          <pc:docMk/>
          <pc:sldMk cId="3489078741" sldId="256"/>
        </pc:sldMkLst>
      </pc:sldChg>
      <pc:sldChg chg="addSp delSp modSp new del mod">
        <pc:chgData name="Allen, Logan" userId="cd83b455-aa44-4c3a-84b7-bc61faa0eeda" providerId="ADAL" clId="{BEA374C8-8637-5C32-A8F6-3861B5631814}" dt="2025-12-12T19:03:49.951" v="505" actId="2696"/>
        <pc:sldMkLst>
          <pc:docMk/>
          <pc:sldMk cId="452315772" sldId="257"/>
        </pc:sldMkLst>
        <pc:spChg chg="mod">
          <ac:chgData name="Allen, Logan" userId="cd83b455-aa44-4c3a-84b7-bc61faa0eeda" providerId="ADAL" clId="{BEA374C8-8637-5C32-A8F6-3861B5631814}" dt="2025-12-12T18:37:48.744" v="309" actId="122"/>
          <ac:spMkLst>
            <pc:docMk/>
            <pc:sldMk cId="452315772" sldId="257"/>
            <ac:spMk id="2" creationId="{19FD2F99-FECA-8073-0203-4A85A16BCDF4}"/>
          </ac:spMkLst>
        </pc:spChg>
        <pc:spChg chg="del mod">
          <ac:chgData name="Allen, Logan" userId="cd83b455-aa44-4c3a-84b7-bc61faa0eeda" providerId="ADAL" clId="{BEA374C8-8637-5C32-A8F6-3861B5631814}" dt="2025-12-12T18:39:49.953" v="324" actId="12084"/>
          <ac:spMkLst>
            <pc:docMk/>
            <pc:sldMk cId="452315772" sldId="257"/>
            <ac:spMk id="3" creationId="{B96BD764-99D6-A294-5482-B83838D91333}"/>
          </ac:spMkLst>
        </pc:spChg>
        <pc:spChg chg="add mod">
          <ac:chgData name="Allen, Logan" userId="cd83b455-aa44-4c3a-84b7-bc61faa0eeda" providerId="ADAL" clId="{BEA374C8-8637-5C32-A8F6-3861B5631814}" dt="2025-12-12T18:37:34.324" v="302" actId="1076"/>
          <ac:spMkLst>
            <pc:docMk/>
            <pc:sldMk cId="452315772" sldId="257"/>
            <ac:spMk id="4" creationId="{E6A19055-0F61-838B-2242-AD4F3CE28AF8}"/>
          </ac:spMkLst>
        </pc:spChg>
        <pc:graphicFrameChg chg="add mod">
          <ac:chgData name="Allen, Logan" userId="cd83b455-aa44-4c3a-84b7-bc61faa0eeda" providerId="ADAL" clId="{BEA374C8-8637-5C32-A8F6-3861B5631814}" dt="2025-12-12T18:40:31.809" v="333" actId="20577"/>
          <ac:graphicFrameMkLst>
            <pc:docMk/>
            <pc:sldMk cId="452315772" sldId="257"/>
            <ac:graphicFrameMk id="5" creationId="{0AD05131-C757-9204-1823-CE8233A8063D}"/>
          </ac:graphicFrameMkLst>
        </pc:graphicFrameChg>
      </pc:sldChg>
      <pc:sldChg chg="addSp delSp modSp add del mod setBg">
        <pc:chgData name="Allen, Logan" userId="cd83b455-aa44-4c3a-84b7-bc61faa0eeda" providerId="ADAL" clId="{BEA374C8-8637-5C32-A8F6-3861B5631814}" dt="2025-12-12T19:03:50.362" v="506" actId="2696"/>
        <pc:sldMkLst>
          <pc:docMk/>
          <pc:sldMk cId="2800385398" sldId="258"/>
        </pc:sldMkLst>
        <pc:spChg chg="mod">
          <ac:chgData name="Allen, Logan" userId="cd83b455-aa44-4c3a-84b7-bc61faa0eeda" providerId="ADAL" clId="{BEA374C8-8637-5C32-A8F6-3861B5631814}" dt="2025-12-12T18:57:55.874" v="457" actId="122"/>
          <ac:spMkLst>
            <pc:docMk/>
            <pc:sldMk cId="2800385398" sldId="258"/>
            <ac:spMk id="2" creationId="{55ACDD6F-8B6A-1258-5B0E-AD9EF3F82FA2}"/>
          </ac:spMkLst>
        </pc:spChg>
        <pc:spChg chg="add del mod">
          <ac:chgData name="Allen, Logan" userId="cd83b455-aa44-4c3a-84b7-bc61faa0eeda" providerId="ADAL" clId="{BEA374C8-8637-5C32-A8F6-3861B5631814}" dt="2025-12-12T18:44:35.543" v="396" actId="12084"/>
          <ac:spMkLst>
            <pc:docMk/>
            <pc:sldMk cId="2800385398" sldId="258"/>
            <ac:spMk id="3" creationId="{5F52BA9F-95D8-9F76-84BA-3621DFEF2E32}"/>
          </ac:spMkLst>
        </pc:spChg>
        <pc:spChg chg="mod">
          <ac:chgData name="Allen, Logan" userId="cd83b455-aa44-4c3a-84b7-bc61faa0eeda" providerId="ADAL" clId="{BEA374C8-8637-5C32-A8F6-3861B5631814}" dt="2025-12-12T18:51:29.740" v="418" actId="26606"/>
          <ac:spMkLst>
            <pc:docMk/>
            <pc:sldMk cId="2800385398" sldId="258"/>
            <ac:spMk id="4" creationId="{62601AD3-BC8C-807C-BBD5-A1300642FDF4}"/>
          </ac:spMkLst>
        </pc:spChg>
        <pc:spChg chg="add">
          <ac:chgData name="Allen, Logan" userId="cd83b455-aa44-4c3a-84b7-bc61faa0eeda" providerId="ADAL" clId="{BEA374C8-8637-5C32-A8F6-3861B5631814}" dt="2025-12-12T18:51:29.740" v="418" actId="26606"/>
          <ac:spMkLst>
            <pc:docMk/>
            <pc:sldMk cId="2800385398" sldId="258"/>
            <ac:spMk id="12" creationId="{B50AB553-2A96-4A92-96F2-93548E096954}"/>
          </ac:spMkLst>
        </pc:spChg>
        <pc:graphicFrameChg chg="del mod">
          <ac:chgData name="Allen, Logan" userId="cd83b455-aa44-4c3a-84b7-bc61faa0eeda" providerId="ADAL" clId="{BEA374C8-8637-5C32-A8F6-3861B5631814}" dt="2025-12-12T18:43:22.110" v="337" actId="11529"/>
          <ac:graphicFrameMkLst>
            <pc:docMk/>
            <pc:sldMk cId="2800385398" sldId="258"/>
            <ac:graphicFrameMk id="5" creationId="{105032C7-86E6-140C-DE4A-48B3326143F8}"/>
          </ac:graphicFrameMkLst>
        </pc:graphicFrameChg>
        <pc:graphicFrameChg chg="add mod modGraphic">
          <ac:chgData name="Allen, Logan" userId="cd83b455-aa44-4c3a-84b7-bc61faa0eeda" providerId="ADAL" clId="{BEA374C8-8637-5C32-A8F6-3861B5631814}" dt="2025-12-12T18:54:00.558" v="444"/>
          <ac:graphicFrameMkLst>
            <pc:docMk/>
            <pc:sldMk cId="2800385398" sldId="258"/>
            <ac:graphicFrameMk id="6" creationId="{44F60142-3968-2DB6-6988-4822399EFEF7}"/>
          </ac:graphicFrameMkLst>
        </pc:graphicFrameChg>
        <pc:picChg chg="add mod">
          <ac:chgData name="Allen, Logan" userId="cd83b455-aa44-4c3a-84b7-bc61faa0eeda" providerId="ADAL" clId="{BEA374C8-8637-5C32-A8F6-3861B5631814}" dt="2025-12-12T18:51:38.746" v="419" actId="27614"/>
          <ac:picMkLst>
            <pc:docMk/>
            <pc:sldMk cId="2800385398" sldId="258"/>
            <ac:picMk id="8" creationId="{CC9A93D3-2EF7-25A9-C4B4-C0CC29A52408}"/>
          </ac:picMkLst>
        </pc:picChg>
        <pc:picChg chg="add del mod">
          <ac:chgData name="Allen, Logan" userId="cd83b455-aa44-4c3a-84b7-bc61faa0eeda" providerId="ADAL" clId="{BEA374C8-8637-5C32-A8F6-3861B5631814}" dt="2025-12-12T18:57:23.900" v="446" actId="478"/>
          <ac:picMkLst>
            <pc:docMk/>
            <pc:sldMk cId="2800385398" sldId="258"/>
            <ac:picMk id="9" creationId="{4CFC3FF7-C289-EFC8-FD5E-A41900B5B741}"/>
          </ac:picMkLst>
        </pc:picChg>
      </pc:sldChg>
      <pc:sldChg chg="addSp modSp add mod">
        <pc:chgData name="Allen, Logan" userId="cd83b455-aa44-4c3a-84b7-bc61faa0eeda" providerId="ADAL" clId="{BEA374C8-8637-5C32-A8F6-3861B5631814}" dt="2025-12-12T19:08:19.382" v="512" actId="1076"/>
        <pc:sldMkLst>
          <pc:docMk/>
          <pc:sldMk cId="653095340" sldId="259"/>
        </pc:sldMkLst>
        <pc:spChg chg="mod">
          <ac:chgData name="Allen, Logan" userId="cd83b455-aa44-4c3a-84b7-bc61faa0eeda" providerId="ADAL" clId="{BEA374C8-8637-5C32-A8F6-3861B5631814}" dt="2025-12-12T18:57:44.812" v="455" actId="122"/>
          <ac:spMkLst>
            <pc:docMk/>
            <pc:sldMk cId="653095340" sldId="259"/>
            <ac:spMk id="2" creationId="{5A2930DB-CBC8-5AC7-587F-E7704C031695}"/>
          </ac:spMkLst>
        </pc:spChg>
        <pc:spChg chg="mod">
          <ac:chgData name="Allen, Logan" userId="cd83b455-aa44-4c3a-84b7-bc61faa0eeda" providerId="ADAL" clId="{BEA374C8-8637-5C32-A8F6-3861B5631814}" dt="2025-12-12T19:07:23.197" v="508" actId="20577"/>
          <ac:spMkLst>
            <pc:docMk/>
            <pc:sldMk cId="653095340" sldId="259"/>
            <ac:spMk id="4" creationId="{A0951D4F-6D58-E654-EFBA-BEE7EE9BD242}"/>
          </ac:spMkLst>
        </pc:spChg>
        <pc:graphicFrameChg chg="mod modGraphic">
          <ac:chgData name="Allen, Logan" userId="cd83b455-aa44-4c3a-84b7-bc61faa0eeda" providerId="ADAL" clId="{BEA374C8-8637-5C32-A8F6-3861B5631814}" dt="2025-12-12T19:02:16.294" v="503" actId="20577"/>
          <ac:graphicFrameMkLst>
            <pc:docMk/>
            <pc:sldMk cId="653095340" sldId="259"/>
            <ac:graphicFrameMk id="6" creationId="{8A89D877-B91D-D095-F4E1-5751297FE926}"/>
          </ac:graphicFrameMkLst>
        </pc:graphicFrameChg>
        <pc:picChg chg="add mod">
          <ac:chgData name="Allen, Logan" userId="cd83b455-aa44-4c3a-84b7-bc61faa0eeda" providerId="ADAL" clId="{BEA374C8-8637-5C32-A8F6-3861B5631814}" dt="2025-12-12T18:57:37.947" v="451" actId="14100"/>
          <ac:picMkLst>
            <pc:docMk/>
            <pc:sldMk cId="653095340" sldId="259"/>
            <ac:picMk id="5" creationId="{FA061793-0225-A4F2-EF7B-9A134CE9FB01}"/>
          </ac:picMkLst>
        </pc:picChg>
        <pc:picChg chg="mod">
          <ac:chgData name="Allen, Logan" userId="cd83b455-aa44-4c3a-84b7-bc61faa0eeda" providerId="ADAL" clId="{BEA374C8-8637-5C32-A8F6-3861B5631814}" dt="2025-12-12T19:08:19.382" v="512" actId="1076"/>
          <ac:picMkLst>
            <pc:docMk/>
            <pc:sldMk cId="653095340" sldId="259"/>
            <ac:picMk id="8" creationId="{C746C189-4FF1-CDDA-8DDA-73AC1410172E}"/>
          </ac:picMkLst>
        </pc:picChg>
        <pc:picChg chg="mod">
          <ac:chgData name="Allen, Logan" userId="cd83b455-aa44-4c3a-84b7-bc61faa0eeda" providerId="ADAL" clId="{BEA374C8-8637-5C32-A8F6-3861B5631814}" dt="2025-12-12T18:59:59.914" v="466" actId="14100"/>
          <ac:picMkLst>
            <pc:docMk/>
            <pc:sldMk cId="653095340" sldId="259"/>
            <ac:picMk id="9" creationId="{2F59F551-B00D-3611-BE82-87EF864CDF87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20F283-11BB-5342-9D63-CC939549C18C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E0AB669-1E8A-6842-B5A6-E8319F4910EB}">
      <dgm:prSet/>
      <dgm:spPr/>
      <dgm:t>
        <a:bodyPr/>
        <a:lstStyle/>
        <a:p>
          <a:r>
            <a:rPr lang="en-US" b="1" dirty="0"/>
            <a:t>Participants: </a:t>
          </a:r>
        </a:p>
        <a:p>
          <a:r>
            <a:rPr lang="en-US" dirty="0"/>
            <a:t>Men’s collegiate lacrosse association (MCLA) division 1 male lacrosse athletes </a:t>
          </a:r>
        </a:p>
        <a:p>
          <a:r>
            <a:rPr lang="en-US" dirty="0"/>
            <a:t>(n = 18)</a:t>
          </a:r>
        </a:p>
      </dgm:t>
    </dgm:pt>
    <dgm:pt modelId="{84A7508B-5154-E54D-B084-56D020A75C85}" type="parTrans" cxnId="{78FE0720-0597-E544-B770-52A49044D555}">
      <dgm:prSet/>
      <dgm:spPr/>
      <dgm:t>
        <a:bodyPr/>
        <a:lstStyle/>
        <a:p>
          <a:endParaRPr lang="en-US"/>
        </a:p>
      </dgm:t>
    </dgm:pt>
    <dgm:pt modelId="{51F2C7B2-1104-3748-98A1-8EC818B4158F}" type="sibTrans" cxnId="{78FE0720-0597-E544-B770-52A49044D555}">
      <dgm:prSet/>
      <dgm:spPr/>
      <dgm:t>
        <a:bodyPr/>
        <a:lstStyle/>
        <a:p>
          <a:endParaRPr lang="en-US"/>
        </a:p>
      </dgm:t>
    </dgm:pt>
    <dgm:pt modelId="{D422ADCB-E925-8243-AF58-0AC364C699E2}">
      <dgm:prSet/>
      <dgm:spPr/>
      <dgm:t>
        <a:bodyPr/>
        <a:lstStyle/>
        <a:p>
          <a:r>
            <a:rPr lang="en-US" b="1" dirty="0" err="1"/>
            <a:t>Biodex</a:t>
          </a:r>
          <a:r>
            <a:rPr lang="en-US" b="1" dirty="0"/>
            <a:t>: </a:t>
          </a:r>
        </a:p>
        <a:p>
          <a:r>
            <a:rPr lang="en-US" dirty="0"/>
            <a:t>Mixed results and no trends were found</a:t>
          </a:r>
        </a:p>
      </dgm:t>
    </dgm:pt>
    <dgm:pt modelId="{3134537E-753D-3549-8D4A-6E42A5F6FB13}" type="parTrans" cxnId="{0F86AFED-A0E5-634C-83E3-EDB31D224EAF}">
      <dgm:prSet/>
      <dgm:spPr/>
      <dgm:t>
        <a:bodyPr/>
        <a:lstStyle/>
        <a:p>
          <a:endParaRPr lang="en-US"/>
        </a:p>
      </dgm:t>
    </dgm:pt>
    <dgm:pt modelId="{D36ED522-E0D7-464A-B8D8-D640F5FD8750}" type="sibTrans" cxnId="{0F86AFED-A0E5-634C-83E3-EDB31D224EAF}">
      <dgm:prSet/>
      <dgm:spPr/>
      <dgm:t>
        <a:bodyPr/>
        <a:lstStyle/>
        <a:p>
          <a:endParaRPr lang="en-US"/>
        </a:p>
      </dgm:t>
    </dgm:pt>
    <dgm:pt modelId="{1950FCE0-7FF2-A341-85A9-7B7ED4590B95}">
      <dgm:prSet/>
      <dgm:spPr/>
      <dgm:t>
        <a:bodyPr/>
        <a:lstStyle/>
        <a:p>
          <a:r>
            <a:rPr lang="en-US" b="1" dirty="0"/>
            <a:t>Pro agility &amp; modified T-test:</a:t>
          </a:r>
        </a:p>
        <a:p>
          <a:r>
            <a:rPr lang="en-US" dirty="0"/>
            <a:t>No significant differences or trends were found </a:t>
          </a:r>
        </a:p>
      </dgm:t>
    </dgm:pt>
    <dgm:pt modelId="{20E8ABC2-DD58-BA49-B535-9C33611DC284}" type="parTrans" cxnId="{D821B8B9-F8A7-CC40-807C-95B3943F4485}">
      <dgm:prSet/>
      <dgm:spPr/>
      <dgm:t>
        <a:bodyPr/>
        <a:lstStyle/>
        <a:p>
          <a:endParaRPr lang="en-US"/>
        </a:p>
      </dgm:t>
    </dgm:pt>
    <dgm:pt modelId="{E539A27B-865E-874F-BBCB-CA28C1AED6FF}" type="sibTrans" cxnId="{D821B8B9-F8A7-CC40-807C-95B3943F4485}">
      <dgm:prSet/>
      <dgm:spPr/>
      <dgm:t>
        <a:bodyPr/>
        <a:lstStyle/>
        <a:p>
          <a:endParaRPr lang="en-US"/>
        </a:p>
      </dgm:t>
    </dgm:pt>
    <dgm:pt modelId="{6C22EE97-7210-6A43-814C-0D42B2FA770C}">
      <dgm:prSet/>
      <dgm:spPr/>
      <dgm:t>
        <a:bodyPr/>
        <a:lstStyle/>
        <a:p>
          <a:r>
            <a:rPr lang="en-US" b="1" dirty="0"/>
            <a:t>Vertical jump:</a:t>
          </a:r>
        </a:p>
        <a:p>
          <a:r>
            <a:rPr lang="en-US" dirty="0"/>
            <a:t> Minimalist footwear produced significantly more force from the right leg</a:t>
          </a:r>
        </a:p>
      </dgm:t>
    </dgm:pt>
    <dgm:pt modelId="{0F9E8EB6-9204-6549-A770-8BA81AB46134}" type="parTrans" cxnId="{D49E0995-882B-3B48-A7D6-6A83745DA551}">
      <dgm:prSet/>
      <dgm:spPr/>
      <dgm:t>
        <a:bodyPr/>
        <a:lstStyle/>
        <a:p>
          <a:endParaRPr lang="en-US"/>
        </a:p>
      </dgm:t>
    </dgm:pt>
    <dgm:pt modelId="{65945796-A078-EC47-92A3-8A9F3F06ACD4}" type="sibTrans" cxnId="{D49E0995-882B-3B48-A7D6-6A83745DA551}">
      <dgm:prSet/>
      <dgm:spPr/>
      <dgm:t>
        <a:bodyPr/>
        <a:lstStyle/>
        <a:p>
          <a:endParaRPr lang="en-US"/>
        </a:p>
      </dgm:t>
    </dgm:pt>
    <dgm:pt modelId="{72E7BB97-C30B-1642-BA61-BF6B4D0B20A4}">
      <dgm:prSet/>
      <dgm:spPr/>
      <dgm:t>
        <a:bodyPr/>
        <a:lstStyle/>
        <a:p>
          <a:r>
            <a:rPr lang="en-US" b="1" dirty="0"/>
            <a:t>Deadlift:</a:t>
          </a:r>
          <a:r>
            <a:rPr lang="en-US" dirty="0"/>
            <a:t> </a:t>
          </a:r>
        </a:p>
        <a:p>
          <a:r>
            <a:rPr lang="en-US" dirty="0"/>
            <a:t>Minimalist footwear produced more force and a quicker time to peak force in both legs (not statistically significant) </a:t>
          </a:r>
        </a:p>
      </dgm:t>
    </dgm:pt>
    <dgm:pt modelId="{1A85FFE3-C69D-B647-A55D-C72D7059C3B0}" type="parTrans" cxnId="{1A8367E7-5F45-AE45-95DE-46388FD25D54}">
      <dgm:prSet/>
      <dgm:spPr/>
      <dgm:t>
        <a:bodyPr/>
        <a:lstStyle/>
        <a:p>
          <a:endParaRPr lang="en-US"/>
        </a:p>
      </dgm:t>
    </dgm:pt>
    <dgm:pt modelId="{5907EC6F-9C8F-674B-9EE4-58BE604B1AE7}" type="sibTrans" cxnId="{1A8367E7-5F45-AE45-95DE-46388FD25D54}">
      <dgm:prSet/>
      <dgm:spPr/>
      <dgm:t>
        <a:bodyPr/>
        <a:lstStyle/>
        <a:p>
          <a:endParaRPr lang="en-US"/>
        </a:p>
      </dgm:t>
    </dgm:pt>
    <dgm:pt modelId="{4EDE1C1D-F575-C54E-AA16-57417BF62D87}">
      <dgm:prSet custT="1"/>
      <dgm:spPr/>
      <dgm:t>
        <a:bodyPr/>
        <a:lstStyle/>
        <a:p>
          <a:r>
            <a:rPr lang="en-US" sz="1800" b="1" dirty="0"/>
            <a:t>Discussion: </a:t>
          </a:r>
        </a:p>
        <a:p>
          <a:r>
            <a:rPr lang="en-US" sz="1800" dirty="0"/>
            <a:t>Minimalist footwear may be acutely more influential during strength and force production and less influential on change of direction and agility </a:t>
          </a:r>
        </a:p>
      </dgm:t>
    </dgm:pt>
    <dgm:pt modelId="{456BEFC5-39D6-1C4E-8FE3-9335EA6E08D9}" type="parTrans" cxnId="{8A493E45-EF69-3140-95A9-3536FBF486D6}">
      <dgm:prSet/>
      <dgm:spPr/>
      <dgm:t>
        <a:bodyPr/>
        <a:lstStyle/>
        <a:p>
          <a:endParaRPr lang="en-US"/>
        </a:p>
      </dgm:t>
    </dgm:pt>
    <dgm:pt modelId="{EA0654ED-3A1C-7941-9293-63E17CBFBFC6}" type="sibTrans" cxnId="{8A493E45-EF69-3140-95A9-3536FBF486D6}">
      <dgm:prSet/>
      <dgm:spPr/>
      <dgm:t>
        <a:bodyPr/>
        <a:lstStyle/>
        <a:p>
          <a:endParaRPr lang="en-US"/>
        </a:p>
      </dgm:t>
    </dgm:pt>
    <dgm:pt modelId="{8CD7E3AA-262D-EF4F-A10C-6182602B4E6F}" type="pres">
      <dgm:prSet presAssocID="{B520F283-11BB-5342-9D63-CC939549C18C}" presName="Name0" presStyleCnt="0">
        <dgm:presLayoutVars>
          <dgm:dir/>
          <dgm:resizeHandles val="exact"/>
        </dgm:presLayoutVars>
      </dgm:prSet>
      <dgm:spPr/>
    </dgm:pt>
    <dgm:pt modelId="{56DC4D52-6C89-4D41-9DA1-CB0CB03CE9A1}" type="pres">
      <dgm:prSet presAssocID="{5E0AB669-1E8A-6842-B5A6-E8319F4910EB}" presName="node" presStyleLbl="node1" presStyleIdx="0" presStyleCnt="6">
        <dgm:presLayoutVars>
          <dgm:bulletEnabled val="1"/>
        </dgm:presLayoutVars>
      </dgm:prSet>
      <dgm:spPr/>
    </dgm:pt>
    <dgm:pt modelId="{179781F6-AD14-9545-9D68-DBB88EB3DA68}" type="pres">
      <dgm:prSet presAssocID="{51F2C7B2-1104-3748-98A1-8EC818B4158F}" presName="sibTrans" presStyleLbl="sibTrans1D1" presStyleIdx="0" presStyleCnt="5"/>
      <dgm:spPr/>
    </dgm:pt>
    <dgm:pt modelId="{3BBEC602-3195-C743-B18C-5D6608896F7D}" type="pres">
      <dgm:prSet presAssocID="{51F2C7B2-1104-3748-98A1-8EC818B4158F}" presName="connectorText" presStyleLbl="sibTrans1D1" presStyleIdx="0" presStyleCnt="5"/>
      <dgm:spPr/>
    </dgm:pt>
    <dgm:pt modelId="{C846E445-EFC4-3246-9C8E-21E964833494}" type="pres">
      <dgm:prSet presAssocID="{D422ADCB-E925-8243-AF58-0AC364C699E2}" presName="node" presStyleLbl="node1" presStyleIdx="1" presStyleCnt="6">
        <dgm:presLayoutVars>
          <dgm:bulletEnabled val="1"/>
        </dgm:presLayoutVars>
      </dgm:prSet>
      <dgm:spPr/>
    </dgm:pt>
    <dgm:pt modelId="{833F1FAB-A868-944E-A753-414CBAEFFCB1}" type="pres">
      <dgm:prSet presAssocID="{D36ED522-E0D7-464A-B8D8-D640F5FD8750}" presName="sibTrans" presStyleLbl="sibTrans1D1" presStyleIdx="1" presStyleCnt="5"/>
      <dgm:spPr/>
    </dgm:pt>
    <dgm:pt modelId="{A51A8F17-9F4A-E249-8625-6996B8B34EC3}" type="pres">
      <dgm:prSet presAssocID="{D36ED522-E0D7-464A-B8D8-D640F5FD8750}" presName="connectorText" presStyleLbl="sibTrans1D1" presStyleIdx="1" presStyleCnt="5"/>
      <dgm:spPr/>
    </dgm:pt>
    <dgm:pt modelId="{5863973F-CA04-B443-97EA-C48F562AAC54}" type="pres">
      <dgm:prSet presAssocID="{1950FCE0-7FF2-A341-85A9-7B7ED4590B95}" presName="node" presStyleLbl="node1" presStyleIdx="2" presStyleCnt="6">
        <dgm:presLayoutVars>
          <dgm:bulletEnabled val="1"/>
        </dgm:presLayoutVars>
      </dgm:prSet>
      <dgm:spPr/>
    </dgm:pt>
    <dgm:pt modelId="{2F269983-39CB-504B-B00F-9D71EB6C6613}" type="pres">
      <dgm:prSet presAssocID="{E539A27B-865E-874F-BBCB-CA28C1AED6FF}" presName="sibTrans" presStyleLbl="sibTrans1D1" presStyleIdx="2" presStyleCnt="5"/>
      <dgm:spPr/>
    </dgm:pt>
    <dgm:pt modelId="{3551CA9F-3051-CE45-90A2-9DEA71187CC9}" type="pres">
      <dgm:prSet presAssocID="{E539A27B-865E-874F-BBCB-CA28C1AED6FF}" presName="connectorText" presStyleLbl="sibTrans1D1" presStyleIdx="2" presStyleCnt="5"/>
      <dgm:spPr/>
    </dgm:pt>
    <dgm:pt modelId="{AEFE8871-09B1-494A-ADF8-EC145A984039}" type="pres">
      <dgm:prSet presAssocID="{6C22EE97-7210-6A43-814C-0D42B2FA770C}" presName="node" presStyleLbl="node1" presStyleIdx="3" presStyleCnt="6">
        <dgm:presLayoutVars>
          <dgm:bulletEnabled val="1"/>
        </dgm:presLayoutVars>
      </dgm:prSet>
      <dgm:spPr/>
    </dgm:pt>
    <dgm:pt modelId="{92537E73-CEFC-3545-8FD8-8CDA67417846}" type="pres">
      <dgm:prSet presAssocID="{65945796-A078-EC47-92A3-8A9F3F06ACD4}" presName="sibTrans" presStyleLbl="sibTrans1D1" presStyleIdx="3" presStyleCnt="5"/>
      <dgm:spPr/>
    </dgm:pt>
    <dgm:pt modelId="{23ECC1BE-38C5-BE41-86CD-0E5A46D5F55C}" type="pres">
      <dgm:prSet presAssocID="{65945796-A078-EC47-92A3-8A9F3F06ACD4}" presName="connectorText" presStyleLbl="sibTrans1D1" presStyleIdx="3" presStyleCnt="5"/>
      <dgm:spPr/>
    </dgm:pt>
    <dgm:pt modelId="{D88308ED-0C29-B542-ABDA-195165AFCF88}" type="pres">
      <dgm:prSet presAssocID="{72E7BB97-C30B-1642-BA61-BF6B4D0B20A4}" presName="node" presStyleLbl="node1" presStyleIdx="4" presStyleCnt="6">
        <dgm:presLayoutVars>
          <dgm:bulletEnabled val="1"/>
        </dgm:presLayoutVars>
      </dgm:prSet>
      <dgm:spPr/>
    </dgm:pt>
    <dgm:pt modelId="{33D32402-83C8-D244-9AF2-9485DBABAFDF}" type="pres">
      <dgm:prSet presAssocID="{5907EC6F-9C8F-674B-9EE4-58BE604B1AE7}" presName="sibTrans" presStyleLbl="sibTrans1D1" presStyleIdx="4" presStyleCnt="5"/>
      <dgm:spPr/>
    </dgm:pt>
    <dgm:pt modelId="{BD2529C0-C021-E44F-A356-15B918A5DD17}" type="pres">
      <dgm:prSet presAssocID="{5907EC6F-9C8F-674B-9EE4-58BE604B1AE7}" presName="connectorText" presStyleLbl="sibTrans1D1" presStyleIdx="4" presStyleCnt="5"/>
      <dgm:spPr/>
    </dgm:pt>
    <dgm:pt modelId="{37385E54-22A3-3941-9865-A6B4367D8F5D}" type="pres">
      <dgm:prSet presAssocID="{4EDE1C1D-F575-C54E-AA16-57417BF62D87}" presName="node" presStyleLbl="node1" presStyleIdx="5" presStyleCnt="6">
        <dgm:presLayoutVars>
          <dgm:bulletEnabled val="1"/>
        </dgm:presLayoutVars>
      </dgm:prSet>
      <dgm:spPr/>
    </dgm:pt>
  </dgm:ptLst>
  <dgm:cxnLst>
    <dgm:cxn modelId="{6FFF8B06-1C31-FF40-A759-93C65A490315}" type="presOf" srcId="{D36ED522-E0D7-464A-B8D8-D640F5FD8750}" destId="{833F1FAB-A868-944E-A753-414CBAEFFCB1}" srcOrd="0" destOrd="0" presId="urn:microsoft.com/office/officeart/2016/7/layout/RepeatingBendingProcessNew"/>
    <dgm:cxn modelId="{9A78B510-8DA4-B748-936D-FD93B6BE6493}" type="presOf" srcId="{5907EC6F-9C8F-674B-9EE4-58BE604B1AE7}" destId="{33D32402-83C8-D244-9AF2-9485DBABAFDF}" srcOrd="0" destOrd="0" presId="urn:microsoft.com/office/officeart/2016/7/layout/RepeatingBendingProcessNew"/>
    <dgm:cxn modelId="{9CDD021F-77F7-A54C-8C61-5AB3A0D3CDD4}" type="presOf" srcId="{51F2C7B2-1104-3748-98A1-8EC818B4158F}" destId="{179781F6-AD14-9545-9D68-DBB88EB3DA68}" srcOrd="0" destOrd="0" presId="urn:microsoft.com/office/officeart/2016/7/layout/RepeatingBendingProcessNew"/>
    <dgm:cxn modelId="{78FE0720-0597-E544-B770-52A49044D555}" srcId="{B520F283-11BB-5342-9D63-CC939549C18C}" destId="{5E0AB669-1E8A-6842-B5A6-E8319F4910EB}" srcOrd="0" destOrd="0" parTransId="{84A7508B-5154-E54D-B084-56D020A75C85}" sibTransId="{51F2C7B2-1104-3748-98A1-8EC818B4158F}"/>
    <dgm:cxn modelId="{D186C434-7739-5642-9324-5168077BB8A5}" type="presOf" srcId="{72E7BB97-C30B-1642-BA61-BF6B4D0B20A4}" destId="{D88308ED-0C29-B542-ABDA-195165AFCF88}" srcOrd="0" destOrd="0" presId="urn:microsoft.com/office/officeart/2016/7/layout/RepeatingBendingProcessNew"/>
    <dgm:cxn modelId="{480F3235-54D2-E249-B23F-250F2C4FCC39}" type="presOf" srcId="{5907EC6F-9C8F-674B-9EE4-58BE604B1AE7}" destId="{BD2529C0-C021-E44F-A356-15B918A5DD17}" srcOrd="1" destOrd="0" presId="urn:microsoft.com/office/officeart/2016/7/layout/RepeatingBendingProcessNew"/>
    <dgm:cxn modelId="{8A493E45-EF69-3140-95A9-3536FBF486D6}" srcId="{B520F283-11BB-5342-9D63-CC939549C18C}" destId="{4EDE1C1D-F575-C54E-AA16-57417BF62D87}" srcOrd="5" destOrd="0" parTransId="{456BEFC5-39D6-1C4E-8FE3-9335EA6E08D9}" sibTransId="{EA0654ED-3A1C-7941-9293-63E17CBFBFC6}"/>
    <dgm:cxn modelId="{F144A24A-4E9C-424D-B088-0B1D3A061642}" type="presOf" srcId="{1950FCE0-7FF2-A341-85A9-7B7ED4590B95}" destId="{5863973F-CA04-B443-97EA-C48F562AAC54}" srcOrd="0" destOrd="0" presId="urn:microsoft.com/office/officeart/2016/7/layout/RepeatingBendingProcessNew"/>
    <dgm:cxn modelId="{21904450-BD76-624D-B7ED-DAAB09B90404}" type="presOf" srcId="{51F2C7B2-1104-3748-98A1-8EC818B4158F}" destId="{3BBEC602-3195-C743-B18C-5D6608896F7D}" srcOrd="1" destOrd="0" presId="urn:microsoft.com/office/officeart/2016/7/layout/RepeatingBendingProcessNew"/>
    <dgm:cxn modelId="{C0925956-4FF4-9F43-A013-C420FEB6BD6F}" type="presOf" srcId="{E539A27B-865E-874F-BBCB-CA28C1AED6FF}" destId="{2F269983-39CB-504B-B00F-9D71EB6C6613}" srcOrd="0" destOrd="0" presId="urn:microsoft.com/office/officeart/2016/7/layout/RepeatingBendingProcessNew"/>
    <dgm:cxn modelId="{80E55F82-8574-D148-8384-67EF515D43CF}" type="presOf" srcId="{6C22EE97-7210-6A43-814C-0D42B2FA770C}" destId="{AEFE8871-09B1-494A-ADF8-EC145A984039}" srcOrd="0" destOrd="0" presId="urn:microsoft.com/office/officeart/2016/7/layout/RepeatingBendingProcessNew"/>
    <dgm:cxn modelId="{36A5278B-0878-0C42-9225-5790A31AB348}" type="presOf" srcId="{5E0AB669-1E8A-6842-B5A6-E8319F4910EB}" destId="{56DC4D52-6C89-4D41-9DA1-CB0CB03CE9A1}" srcOrd="0" destOrd="0" presId="urn:microsoft.com/office/officeart/2016/7/layout/RepeatingBendingProcessNew"/>
    <dgm:cxn modelId="{D49E0995-882B-3B48-A7D6-6A83745DA551}" srcId="{B520F283-11BB-5342-9D63-CC939549C18C}" destId="{6C22EE97-7210-6A43-814C-0D42B2FA770C}" srcOrd="3" destOrd="0" parTransId="{0F9E8EB6-9204-6549-A770-8BA81AB46134}" sibTransId="{65945796-A078-EC47-92A3-8A9F3F06ACD4}"/>
    <dgm:cxn modelId="{D12D31AE-69CE-894D-8EA1-3B7580636C2D}" type="presOf" srcId="{4EDE1C1D-F575-C54E-AA16-57417BF62D87}" destId="{37385E54-22A3-3941-9865-A6B4367D8F5D}" srcOrd="0" destOrd="0" presId="urn:microsoft.com/office/officeart/2016/7/layout/RepeatingBendingProcessNew"/>
    <dgm:cxn modelId="{D821B8B9-F8A7-CC40-807C-95B3943F4485}" srcId="{B520F283-11BB-5342-9D63-CC939549C18C}" destId="{1950FCE0-7FF2-A341-85A9-7B7ED4590B95}" srcOrd="2" destOrd="0" parTransId="{20E8ABC2-DD58-BA49-B535-9C33611DC284}" sibTransId="{E539A27B-865E-874F-BBCB-CA28C1AED6FF}"/>
    <dgm:cxn modelId="{472FACCD-D05E-D045-BF4B-1E8DD3DFAA68}" type="presOf" srcId="{B520F283-11BB-5342-9D63-CC939549C18C}" destId="{8CD7E3AA-262D-EF4F-A10C-6182602B4E6F}" srcOrd="0" destOrd="0" presId="urn:microsoft.com/office/officeart/2016/7/layout/RepeatingBendingProcessNew"/>
    <dgm:cxn modelId="{EA160BCF-44CA-974E-98A8-5D65668E8E6B}" type="presOf" srcId="{65945796-A078-EC47-92A3-8A9F3F06ACD4}" destId="{92537E73-CEFC-3545-8FD8-8CDA67417846}" srcOrd="0" destOrd="0" presId="urn:microsoft.com/office/officeart/2016/7/layout/RepeatingBendingProcessNew"/>
    <dgm:cxn modelId="{2D1A1DD4-3CC4-1F46-91A3-B57BF1787B2F}" type="presOf" srcId="{E539A27B-865E-874F-BBCB-CA28C1AED6FF}" destId="{3551CA9F-3051-CE45-90A2-9DEA71187CC9}" srcOrd="1" destOrd="0" presId="urn:microsoft.com/office/officeart/2016/7/layout/RepeatingBendingProcessNew"/>
    <dgm:cxn modelId="{2B15CEDB-EF23-D94E-BACA-D3F1B857F22A}" type="presOf" srcId="{D36ED522-E0D7-464A-B8D8-D640F5FD8750}" destId="{A51A8F17-9F4A-E249-8625-6996B8B34EC3}" srcOrd="1" destOrd="0" presId="urn:microsoft.com/office/officeart/2016/7/layout/RepeatingBendingProcessNew"/>
    <dgm:cxn modelId="{1A8367E7-5F45-AE45-95DE-46388FD25D54}" srcId="{B520F283-11BB-5342-9D63-CC939549C18C}" destId="{72E7BB97-C30B-1642-BA61-BF6B4D0B20A4}" srcOrd="4" destOrd="0" parTransId="{1A85FFE3-C69D-B647-A55D-C72D7059C3B0}" sibTransId="{5907EC6F-9C8F-674B-9EE4-58BE604B1AE7}"/>
    <dgm:cxn modelId="{0F86AFED-A0E5-634C-83E3-EDB31D224EAF}" srcId="{B520F283-11BB-5342-9D63-CC939549C18C}" destId="{D422ADCB-E925-8243-AF58-0AC364C699E2}" srcOrd="1" destOrd="0" parTransId="{3134537E-753D-3549-8D4A-6E42A5F6FB13}" sibTransId="{D36ED522-E0D7-464A-B8D8-D640F5FD8750}"/>
    <dgm:cxn modelId="{E6907BF6-040E-4A4A-A8AC-68067E38F9AB}" type="presOf" srcId="{65945796-A078-EC47-92A3-8A9F3F06ACD4}" destId="{23ECC1BE-38C5-BE41-86CD-0E5A46D5F55C}" srcOrd="1" destOrd="0" presId="urn:microsoft.com/office/officeart/2016/7/layout/RepeatingBendingProcessNew"/>
    <dgm:cxn modelId="{A7327AF8-44EF-6740-8EE8-CEDB26A75FA5}" type="presOf" srcId="{D422ADCB-E925-8243-AF58-0AC364C699E2}" destId="{C846E445-EFC4-3246-9C8E-21E964833494}" srcOrd="0" destOrd="0" presId="urn:microsoft.com/office/officeart/2016/7/layout/RepeatingBendingProcessNew"/>
    <dgm:cxn modelId="{350D4D10-D0F1-3C4D-832A-918CC503B169}" type="presParOf" srcId="{8CD7E3AA-262D-EF4F-A10C-6182602B4E6F}" destId="{56DC4D52-6C89-4D41-9DA1-CB0CB03CE9A1}" srcOrd="0" destOrd="0" presId="urn:microsoft.com/office/officeart/2016/7/layout/RepeatingBendingProcessNew"/>
    <dgm:cxn modelId="{C3C18080-9E49-BB46-A604-8568ACB2D95F}" type="presParOf" srcId="{8CD7E3AA-262D-EF4F-A10C-6182602B4E6F}" destId="{179781F6-AD14-9545-9D68-DBB88EB3DA68}" srcOrd="1" destOrd="0" presId="urn:microsoft.com/office/officeart/2016/7/layout/RepeatingBendingProcessNew"/>
    <dgm:cxn modelId="{937C5380-C7C8-E642-8BC6-AD1F7D2ED7A9}" type="presParOf" srcId="{179781F6-AD14-9545-9D68-DBB88EB3DA68}" destId="{3BBEC602-3195-C743-B18C-5D6608896F7D}" srcOrd="0" destOrd="0" presId="urn:microsoft.com/office/officeart/2016/7/layout/RepeatingBendingProcessNew"/>
    <dgm:cxn modelId="{0921BE0A-5CC9-7D4B-B53A-F05055BD3306}" type="presParOf" srcId="{8CD7E3AA-262D-EF4F-A10C-6182602B4E6F}" destId="{C846E445-EFC4-3246-9C8E-21E964833494}" srcOrd="2" destOrd="0" presId="urn:microsoft.com/office/officeart/2016/7/layout/RepeatingBendingProcessNew"/>
    <dgm:cxn modelId="{9838F458-99D7-2343-821E-4A4FD0E83573}" type="presParOf" srcId="{8CD7E3AA-262D-EF4F-A10C-6182602B4E6F}" destId="{833F1FAB-A868-944E-A753-414CBAEFFCB1}" srcOrd="3" destOrd="0" presId="urn:microsoft.com/office/officeart/2016/7/layout/RepeatingBendingProcessNew"/>
    <dgm:cxn modelId="{F7F0A76F-4BDA-8148-B941-9671C42BE998}" type="presParOf" srcId="{833F1FAB-A868-944E-A753-414CBAEFFCB1}" destId="{A51A8F17-9F4A-E249-8625-6996B8B34EC3}" srcOrd="0" destOrd="0" presId="urn:microsoft.com/office/officeart/2016/7/layout/RepeatingBendingProcessNew"/>
    <dgm:cxn modelId="{4C724F16-75CF-8E48-BC5A-346C998D9F56}" type="presParOf" srcId="{8CD7E3AA-262D-EF4F-A10C-6182602B4E6F}" destId="{5863973F-CA04-B443-97EA-C48F562AAC54}" srcOrd="4" destOrd="0" presId="urn:microsoft.com/office/officeart/2016/7/layout/RepeatingBendingProcessNew"/>
    <dgm:cxn modelId="{7C47B517-B599-404F-A5EC-EEF49DE28781}" type="presParOf" srcId="{8CD7E3AA-262D-EF4F-A10C-6182602B4E6F}" destId="{2F269983-39CB-504B-B00F-9D71EB6C6613}" srcOrd="5" destOrd="0" presId="urn:microsoft.com/office/officeart/2016/7/layout/RepeatingBendingProcessNew"/>
    <dgm:cxn modelId="{6C8EBB08-5FC0-E14C-9141-7228CE3C89D2}" type="presParOf" srcId="{2F269983-39CB-504B-B00F-9D71EB6C6613}" destId="{3551CA9F-3051-CE45-90A2-9DEA71187CC9}" srcOrd="0" destOrd="0" presId="urn:microsoft.com/office/officeart/2016/7/layout/RepeatingBendingProcessNew"/>
    <dgm:cxn modelId="{47374FE0-B20A-5B43-A1AD-6C8FBE60AC35}" type="presParOf" srcId="{8CD7E3AA-262D-EF4F-A10C-6182602B4E6F}" destId="{AEFE8871-09B1-494A-ADF8-EC145A984039}" srcOrd="6" destOrd="0" presId="urn:microsoft.com/office/officeart/2016/7/layout/RepeatingBendingProcessNew"/>
    <dgm:cxn modelId="{DBA8AD92-694A-1F4F-A828-90F08FB4F575}" type="presParOf" srcId="{8CD7E3AA-262D-EF4F-A10C-6182602B4E6F}" destId="{92537E73-CEFC-3545-8FD8-8CDA67417846}" srcOrd="7" destOrd="0" presId="urn:microsoft.com/office/officeart/2016/7/layout/RepeatingBendingProcessNew"/>
    <dgm:cxn modelId="{B9A27D30-7F7D-8946-AC36-D50CA8C02164}" type="presParOf" srcId="{92537E73-CEFC-3545-8FD8-8CDA67417846}" destId="{23ECC1BE-38C5-BE41-86CD-0E5A46D5F55C}" srcOrd="0" destOrd="0" presId="urn:microsoft.com/office/officeart/2016/7/layout/RepeatingBendingProcessNew"/>
    <dgm:cxn modelId="{8112C871-08EC-0249-B2AC-73ED1E05DE88}" type="presParOf" srcId="{8CD7E3AA-262D-EF4F-A10C-6182602B4E6F}" destId="{D88308ED-0C29-B542-ABDA-195165AFCF88}" srcOrd="8" destOrd="0" presId="urn:microsoft.com/office/officeart/2016/7/layout/RepeatingBendingProcessNew"/>
    <dgm:cxn modelId="{C102EC0D-6BB8-0444-AFFA-1CE1E7D2E5AD}" type="presParOf" srcId="{8CD7E3AA-262D-EF4F-A10C-6182602B4E6F}" destId="{33D32402-83C8-D244-9AF2-9485DBABAFDF}" srcOrd="9" destOrd="0" presId="urn:microsoft.com/office/officeart/2016/7/layout/RepeatingBendingProcessNew"/>
    <dgm:cxn modelId="{81365065-4930-8142-9983-3BC0F1BA461D}" type="presParOf" srcId="{33D32402-83C8-D244-9AF2-9485DBABAFDF}" destId="{BD2529C0-C021-E44F-A356-15B918A5DD17}" srcOrd="0" destOrd="0" presId="urn:microsoft.com/office/officeart/2016/7/layout/RepeatingBendingProcessNew"/>
    <dgm:cxn modelId="{6A40E52C-AF04-9849-88DF-2F9AAAC8DE94}" type="presParOf" srcId="{8CD7E3AA-262D-EF4F-A10C-6182602B4E6F}" destId="{37385E54-22A3-3941-9865-A6B4367D8F5D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9781F6-AD14-9545-9D68-DBB88EB3DA68}">
      <dsp:nvSpPr>
        <dsp:cNvPr id="0" name=""/>
        <dsp:cNvSpPr/>
      </dsp:nvSpPr>
      <dsp:spPr>
        <a:xfrm>
          <a:off x="3450464" y="937300"/>
          <a:ext cx="71930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1930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791368" y="979267"/>
        <a:ext cx="37495" cy="7506"/>
      </dsp:txXfrm>
    </dsp:sp>
    <dsp:sp modelId="{56DC4D52-6C89-4D41-9DA1-CB0CB03CE9A1}">
      <dsp:nvSpPr>
        <dsp:cNvPr id="0" name=""/>
        <dsp:cNvSpPr/>
      </dsp:nvSpPr>
      <dsp:spPr>
        <a:xfrm>
          <a:off x="191819" y="4887"/>
          <a:ext cx="3260444" cy="195626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765" tIns="167701" rIns="159765" bIns="16770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Participants: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Men’s collegiate lacrosse association (MCLA) division 1 male lacrosse athletes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(n = 18)</a:t>
          </a:r>
        </a:p>
      </dsp:txBody>
      <dsp:txXfrm>
        <a:off x="191819" y="4887"/>
        <a:ext cx="3260444" cy="1956266"/>
      </dsp:txXfrm>
    </dsp:sp>
    <dsp:sp modelId="{833F1FAB-A868-944E-A753-414CBAEFFCB1}">
      <dsp:nvSpPr>
        <dsp:cNvPr id="0" name=""/>
        <dsp:cNvSpPr/>
      </dsp:nvSpPr>
      <dsp:spPr>
        <a:xfrm>
          <a:off x="7460811" y="937300"/>
          <a:ext cx="71930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19302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801714" y="979267"/>
        <a:ext cx="37495" cy="7506"/>
      </dsp:txXfrm>
    </dsp:sp>
    <dsp:sp modelId="{C846E445-EFC4-3246-9C8E-21E964833494}">
      <dsp:nvSpPr>
        <dsp:cNvPr id="0" name=""/>
        <dsp:cNvSpPr/>
      </dsp:nvSpPr>
      <dsp:spPr>
        <a:xfrm>
          <a:off x="4202166" y="4887"/>
          <a:ext cx="3260444" cy="195626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765" tIns="167701" rIns="159765" bIns="16770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/>
            <a:t>Biodex</a:t>
          </a:r>
          <a:r>
            <a:rPr lang="en-US" sz="1800" b="1" kern="1200" dirty="0"/>
            <a:t>: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Mixed results and no trends were found</a:t>
          </a:r>
        </a:p>
      </dsp:txBody>
      <dsp:txXfrm>
        <a:off x="4202166" y="4887"/>
        <a:ext cx="3260444" cy="1956266"/>
      </dsp:txXfrm>
    </dsp:sp>
    <dsp:sp modelId="{2F269983-39CB-504B-B00F-9D71EB6C6613}">
      <dsp:nvSpPr>
        <dsp:cNvPr id="0" name=""/>
        <dsp:cNvSpPr/>
      </dsp:nvSpPr>
      <dsp:spPr>
        <a:xfrm>
          <a:off x="1822042" y="1959353"/>
          <a:ext cx="8020693" cy="719302"/>
        </a:xfrm>
        <a:custGeom>
          <a:avLst/>
          <a:gdLst/>
          <a:ahLst/>
          <a:cxnLst/>
          <a:rect l="0" t="0" r="0" b="0"/>
          <a:pathLst>
            <a:path>
              <a:moveTo>
                <a:pt x="8020693" y="0"/>
              </a:moveTo>
              <a:lnTo>
                <a:pt x="8020693" y="376751"/>
              </a:lnTo>
              <a:lnTo>
                <a:pt x="0" y="376751"/>
              </a:lnTo>
              <a:lnTo>
                <a:pt x="0" y="71930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630997" y="2315251"/>
        <a:ext cx="402783" cy="7506"/>
      </dsp:txXfrm>
    </dsp:sp>
    <dsp:sp modelId="{5863973F-CA04-B443-97EA-C48F562AAC54}">
      <dsp:nvSpPr>
        <dsp:cNvPr id="0" name=""/>
        <dsp:cNvSpPr/>
      </dsp:nvSpPr>
      <dsp:spPr>
        <a:xfrm>
          <a:off x="8212513" y="4887"/>
          <a:ext cx="3260444" cy="195626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765" tIns="167701" rIns="159765" bIns="16770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Pro agility &amp; modified T-test: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No significant differences or trends were found </a:t>
          </a:r>
        </a:p>
      </dsp:txBody>
      <dsp:txXfrm>
        <a:off x="8212513" y="4887"/>
        <a:ext cx="3260444" cy="1956266"/>
      </dsp:txXfrm>
    </dsp:sp>
    <dsp:sp modelId="{92537E73-CEFC-3545-8FD8-8CDA67417846}">
      <dsp:nvSpPr>
        <dsp:cNvPr id="0" name=""/>
        <dsp:cNvSpPr/>
      </dsp:nvSpPr>
      <dsp:spPr>
        <a:xfrm>
          <a:off x="3450464" y="3643469"/>
          <a:ext cx="71930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19302" y="4572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791368" y="3685436"/>
        <a:ext cx="37495" cy="7506"/>
      </dsp:txXfrm>
    </dsp:sp>
    <dsp:sp modelId="{AEFE8871-09B1-494A-ADF8-EC145A984039}">
      <dsp:nvSpPr>
        <dsp:cNvPr id="0" name=""/>
        <dsp:cNvSpPr/>
      </dsp:nvSpPr>
      <dsp:spPr>
        <a:xfrm>
          <a:off x="191819" y="2711056"/>
          <a:ext cx="3260444" cy="195626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765" tIns="167701" rIns="159765" bIns="16770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Vertical jump: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 Minimalist footwear produced significantly more force from the right leg</a:t>
          </a:r>
        </a:p>
      </dsp:txBody>
      <dsp:txXfrm>
        <a:off x="191819" y="2711056"/>
        <a:ext cx="3260444" cy="1956266"/>
      </dsp:txXfrm>
    </dsp:sp>
    <dsp:sp modelId="{33D32402-83C8-D244-9AF2-9485DBABAFDF}">
      <dsp:nvSpPr>
        <dsp:cNvPr id="0" name=""/>
        <dsp:cNvSpPr/>
      </dsp:nvSpPr>
      <dsp:spPr>
        <a:xfrm>
          <a:off x="7460811" y="3643469"/>
          <a:ext cx="71930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19302" y="4572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801714" y="3685436"/>
        <a:ext cx="37495" cy="7506"/>
      </dsp:txXfrm>
    </dsp:sp>
    <dsp:sp modelId="{D88308ED-0C29-B542-ABDA-195165AFCF88}">
      <dsp:nvSpPr>
        <dsp:cNvPr id="0" name=""/>
        <dsp:cNvSpPr/>
      </dsp:nvSpPr>
      <dsp:spPr>
        <a:xfrm>
          <a:off x="4202166" y="2711056"/>
          <a:ext cx="3260444" cy="195626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765" tIns="167701" rIns="159765" bIns="16770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Deadlift:</a:t>
          </a:r>
          <a:r>
            <a:rPr lang="en-US" sz="1800" kern="1200" dirty="0"/>
            <a:t>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Minimalist footwear produced more force and a quicker time to peak force in both legs (not statistically significant) </a:t>
          </a:r>
        </a:p>
      </dsp:txBody>
      <dsp:txXfrm>
        <a:off x="4202166" y="2711056"/>
        <a:ext cx="3260444" cy="1956266"/>
      </dsp:txXfrm>
    </dsp:sp>
    <dsp:sp modelId="{37385E54-22A3-3941-9865-A6B4367D8F5D}">
      <dsp:nvSpPr>
        <dsp:cNvPr id="0" name=""/>
        <dsp:cNvSpPr/>
      </dsp:nvSpPr>
      <dsp:spPr>
        <a:xfrm>
          <a:off x="8212513" y="2711056"/>
          <a:ext cx="3260444" cy="195626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765" tIns="167701" rIns="159765" bIns="167701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Discussion: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Minimalist footwear may be acutely more influential during strength and force production and less influential on change of direction and agility </a:t>
          </a:r>
        </a:p>
      </dsp:txBody>
      <dsp:txXfrm>
        <a:off x="8212513" y="2711056"/>
        <a:ext cx="3260444" cy="19562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AAFB3-BDAC-7C7B-A8FF-A7827D987B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C4EFE9-FF3F-1AF8-7EFB-C5FD6DE846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EC9396-4FB1-0692-DC48-F7E637DCB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2AC44-D4D1-B143-97FE-7794139367A1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5E1F7-AC4D-420E-37F2-50313B8B2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05E42-26B9-C89E-7608-EE83F0D5E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35EE-C767-8848-912B-B0C8E555D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666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26319-E6FC-9D75-8DDC-2A14742B6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C71216-70B2-16DF-6894-0D709BF7B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B0614-DD98-7FC7-F51E-341228091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2AC44-D4D1-B143-97FE-7794139367A1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AA3EFA-381F-F56E-617B-69F70E736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3C0D2-CE87-6F57-D540-BEC2C5B90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35EE-C767-8848-912B-B0C8E555D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454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AAB358-CCA8-C24D-7963-B7EAAA32BD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54B463-AEE0-FB96-EDF6-5FA868D849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6E1FEB-1EB0-A4FA-ADAD-8AF01FA38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2AC44-D4D1-B143-97FE-7794139367A1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A3BEB2-1CD4-9211-A732-7D8B36C84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31372-1438-1CB8-79DA-4D36C71D8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35EE-C767-8848-912B-B0C8E555D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73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6D80F-9A98-28D6-7A6B-0CA1BC29B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38085-90B6-F2AD-4F59-2BEE24497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652617-F314-220B-A722-BCF090D7C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2AC44-D4D1-B143-97FE-7794139367A1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E44DEA-CA92-B66E-E334-B6ED52B9F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A86F4-4898-DCCE-ABD2-16303BCC1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35EE-C767-8848-912B-B0C8E555D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451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8F2BE-7F6C-CFFD-EFBC-C961EFF57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D3C2DB-2A9D-D50E-AE5C-CE8FBC7D25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F2414F-9324-5692-CB77-55BE7F9B9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2AC44-D4D1-B143-97FE-7794139367A1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544AD-E86A-78A7-E180-E501DB260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0C200-C81E-6B7A-440F-D04AB4A0E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35EE-C767-8848-912B-B0C8E555D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307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89F64-ADF1-9E7D-301C-360141E54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48153A-061D-7E44-BC7B-4B39AF72C7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8417FF-D507-DBD4-DAD4-BE4D733F4B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C3FF33-390C-FBDD-CB03-7CD1E022C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2AC44-D4D1-B143-97FE-7794139367A1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C946D9-77B3-D415-7A68-0D2F3A718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A67A0B-D232-11E6-418B-F4B6E23FA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35EE-C767-8848-912B-B0C8E555D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385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2C47E-B0FD-D82A-9DF5-FE1FCE90E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36AA1C-F0B3-BDB0-9F4D-20F65D5E84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A82E37-1132-E124-550F-059C535188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960874-778B-E756-C3CF-5167BC9774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23E563-3423-FFBD-AEF3-613DDED569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585DB1-91A0-7D50-ED0C-115D8E087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2AC44-D4D1-B143-97FE-7794139367A1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B4574B-551A-C225-608E-FBE0040E4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F88470-3B2D-0FFE-806F-9F384C807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35EE-C767-8848-912B-B0C8E555D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825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6D293-1F64-399C-323F-250190890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E088BB-574F-FB16-C200-9187D98D8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2AC44-D4D1-B143-97FE-7794139367A1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8BBBD3-57EF-68F7-2629-EC1B8BC99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F28D8C-B195-0F7A-75EA-72216BE46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35EE-C767-8848-912B-B0C8E555D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383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4B02F8-F924-9B93-1438-546706F11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2AC44-D4D1-B143-97FE-7794139367A1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4BC655-CE4F-5CBA-187D-00EB73D29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74883B-3398-A11D-A46E-3F49ABFF8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35EE-C767-8848-912B-B0C8E555D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172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7F3E6-088B-747A-2D5F-62AF7CB68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F58EE-CB7F-5274-485D-085ADCFB4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DB8A1B-EE4A-E12B-1D31-C10462BF2F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F87AC-B866-099E-F3FF-F89B4693F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2AC44-D4D1-B143-97FE-7794139367A1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7CB44C-6D92-A985-967F-EB9F644F0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8F2159-0B2E-9FE4-EEEE-793518832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35EE-C767-8848-912B-B0C8E555D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00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C33EA-9D46-8367-166A-16A35CDD8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9405C0-92C8-11B6-9800-ECADE9B652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FD36BA-428A-B1EC-6738-33FEB2F496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89E9D2-0647-35E6-1C22-261FDD55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2AC44-D4D1-B143-97FE-7794139367A1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85C6C2-F07F-4A6F-C4F4-6D766B289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B613F2-1D98-9E32-B136-226119AD1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35EE-C767-8848-912B-B0C8E555D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62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7CEB3-A1B9-C158-F22D-B1563DD89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8864A-5892-E300-6D63-C2F1AA922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5D90BA-9C6D-E941-A4D0-35CA9FACC4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32AC44-D4D1-B143-97FE-7794139367A1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223BB-7761-09B5-BEFD-556D1045D2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A89B9-172A-A275-D133-91D39EA6BA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BE35EE-C767-8848-912B-B0C8E555D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392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hyperlink" Target="https://doi.org/10.36950/2025.10ciss011" TargetMode="External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10" Type="http://schemas.openxmlformats.org/officeDocument/2006/relationships/image" Target="../media/image3.jpg"/><Relationship Id="rId4" Type="http://schemas.openxmlformats.org/officeDocument/2006/relationships/diagramData" Target="../diagrams/data1.xml"/><Relationship Id="rId9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13910D-3F7E-50B9-CC49-FC68A1858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-up of a spiraling light&#10;&#10;AI-generated content may be incorrect.">
            <a:extLst>
              <a:ext uri="{FF2B5EF4-FFF2-40B4-BE49-F238E27FC236}">
                <a16:creationId xmlns:a16="http://schemas.microsoft.com/office/drawing/2014/main" id="{C746C189-4FF1-CDDA-8DDA-73AC1410172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b="6250"/>
          <a:stretch>
            <a:fillRect/>
          </a:stretch>
        </p:blipFill>
        <p:spPr>
          <a:xfrm>
            <a:off x="-1" y="0"/>
            <a:ext cx="12191980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48158C0F-1A40-DF40-EE71-B6BE002740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2930DB-CBC8-5AC7-587F-E7704C031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4796" y="0"/>
            <a:ext cx="7428071" cy="132556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3100" b="1" dirty="0"/>
              <a:t>The effects of minimalist footwear on stability, change of direction, and force production: A randomized crossover trial</a:t>
            </a:r>
            <a:r>
              <a:rPr lang="en-US" sz="3100" dirty="0"/>
              <a:t> 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0951D4F-6D58-E654-EFBA-BEE7EE9BD242}"/>
              </a:ext>
            </a:extLst>
          </p:cNvPr>
          <p:cNvSpPr txBox="1">
            <a:spLocks/>
          </p:cNvSpPr>
          <p:nvPr/>
        </p:nvSpPr>
        <p:spPr>
          <a:xfrm>
            <a:off x="1" y="6068530"/>
            <a:ext cx="12191999" cy="8437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1600" b="1" dirty="0"/>
              <a:t>Reference: </a:t>
            </a:r>
            <a:r>
              <a:rPr lang="en-US" sz="1600" dirty="0"/>
              <a:t>Allen, L., Kilian, J., Glauser, J., Grutz, C., Pells, C., Allen, J., Schaefer, A. ., Cruz, I., &amp; Peveler, W. (2025). The effects of minimalist footwear on stability, change of direction, and power production: a randomized crossover trial. </a:t>
            </a:r>
            <a:r>
              <a:rPr lang="en-US" sz="1600" i="1" dirty="0"/>
              <a:t>Current Issues in Sport Science (CISS)</a:t>
            </a:r>
            <a:r>
              <a:rPr lang="en-US" sz="1600" dirty="0"/>
              <a:t>, </a:t>
            </a:r>
            <a:r>
              <a:rPr lang="en-US" sz="1600" i="1" dirty="0"/>
              <a:t>10</a:t>
            </a:r>
            <a:r>
              <a:rPr lang="en-US" sz="1600" dirty="0"/>
              <a:t>(1), 011. </a:t>
            </a:r>
            <a:r>
              <a:rPr lang="en-US" sz="1600" dirty="0">
                <a:hlinkClick r:id="rId3"/>
              </a:rPr>
              <a:t>https://doi.org/10.36950/2025.10ciss011</a:t>
            </a:r>
            <a:endParaRPr lang="en-US" sz="1600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A89D877-B91D-D095-F4E1-5751297FE9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3996371"/>
              </p:ext>
            </p:extLst>
          </p:nvPr>
        </p:nvGraphicFramePr>
        <p:xfrm>
          <a:off x="263611" y="1342033"/>
          <a:ext cx="11664778" cy="46722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9" name="Picture 8" descr="A logo for a sports science company&#10;&#10;AI-generated content may be incorrect.">
            <a:extLst>
              <a:ext uri="{FF2B5EF4-FFF2-40B4-BE49-F238E27FC236}">
                <a16:creationId xmlns:a16="http://schemas.microsoft.com/office/drawing/2014/main" id="{2F59F551-B00D-3611-BE82-87EF864CDF8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-16470"/>
            <a:ext cx="1674795" cy="1148431"/>
          </a:xfrm>
          <a:prstGeom prst="rect">
            <a:avLst/>
          </a:prstGeom>
        </p:spPr>
      </p:pic>
      <p:pic>
        <p:nvPicPr>
          <p:cNvPr id="5" name="Picture 4" descr="A logo for a university&#10;&#10;AI-generated content may be incorrect.">
            <a:extLst>
              <a:ext uri="{FF2B5EF4-FFF2-40B4-BE49-F238E27FC236}">
                <a16:creationId xmlns:a16="http://schemas.microsoft.com/office/drawing/2014/main" id="{FA061793-0225-A4F2-EF7B-9A134CE9FB0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102867" y="0"/>
            <a:ext cx="3089133" cy="1131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095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baf8218e-b302-4465-a993-4a39c97251b2}" enabled="0" method="" siteId="{baf8218e-b302-4465-a993-4a39c97251b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2496</TotalTime>
  <Words>203</Words>
  <Application>Microsoft Macintosh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The effects of minimalist footwear on stability, change of direction, and force production: A randomized crossover trial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Logan Allen</dc:creator>
  <cp:lastModifiedBy>Logan Allen</cp:lastModifiedBy>
  <cp:revision>1</cp:revision>
  <dcterms:created xsi:type="dcterms:W3CDTF">2025-02-20T15:54:35Z</dcterms:created>
  <dcterms:modified xsi:type="dcterms:W3CDTF">2025-12-12T19:08:21Z</dcterms:modified>
</cp:coreProperties>
</file>