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3B8115-4E4D-EC4D-9164-3738B46A38D5}" v="7" dt="2025-09-19T23:39:55.4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99"/>
    <p:restoredTop sz="94708"/>
  </p:normalViewPr>
  <p:slideViewPr>
    <p:cSldViewPr snapToGrid="0">
      <p:cViewPr>
        <p:scale>
          <a:sx n="107" d="100"/>
          <a:sy n="107" d="100"/>
        </p:scale>
        <p:origin x="1000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len, Logan" userId="cd83b455-aa44-4c3a-84b7-bc61faa0eeda" providerId="ADAL" clId="{BEA374C8-8637-5C32-A8F6-3861B5631814}"/>
    <pc:docChg chg="undo custSel modSld">
      <pc:chgData name="Allen, Logan" userId="cd83b455-aa44-4c3a-84b7-bc61faa0eeda" providerId="ADAL" clId="{BEA374C8-8637-5C32-A8F6-3861B5631814}" dt="2025-09-20T18:09:04.476" v="275" actId="20577"/>
      <pc:docMkLst>
        <pc:docMk/>
      </pc:docMkLst>
      <pc:sldChg chg="modSp mod">
        <pc:chgData name="Allen, Logan" userId="cd83b455-aa44-4c3a-84b7-bc61faa0eeda" providerId="ADAL" clId="{BEA374C8-8637-5C32-A8F6-3861B5631814}" dt="2025-09-20T18:09:04.476" v="275" actId="20577"/>
        <pc:sldMkLst>
          <pc:docMk/>
          <pc:sldMk cId="3489078741" sldId="256"/>
        </pc:sldMkLst>
        <pc:spChg chg="mod">
          <ac:chgData name="Allen, Logan" userId="cd83b455-aa44-4c3a-84b7-bc61faa0eeda" providerId="ADAL" clId="{BEA374C8-8637-5C32-A8F6-3861B5631814}" dt="2025-09-19T23:34:45.238" v="8" actId="20577"/>
          <ac:spMkLst>
            <pc:docMk/>
            <pc:sldMk cId="3489078741" sldId="256"/>
            <ac:spMk id="4" creationId="{EC457D3E-4204-230E-2E0B-451DBAED744F}"/>
          </ac:spMkLst>
        </pc:spChg>
        <pc:spChg chg="mod">
          <ac:chgData name="Allen, Logan" userId="cd83b455-aa44-4c3a-84b7-bc61faa0eeda" providerId="ADAL" clId="{BEA374C8-8637-5C32-A8F6-3861B5631814}" dt="2025-09-20T18:09:04.476" v="275" actId="20577"/>
          <ac:spMkLst>
            <pc:docMk/>
            <pc:sldMk cId="3489078741" sldId="256"/>
            <ac:spMk id="9" creationId="{E0159E65-CD17-3192-181A-37DFCC150F60}"/>
          </ac:spMkLst>
        </pc:spChg>
        <pc:spChg chg="mod">
          <ac:chgData name="Allen, Logan" userId="cd83b455-aa44-4c3a-84b7-bc61faa0eeda" providerId="ADAL" clId="{BEA374C8-8637-5C32-A8F6-3861B5631814}" dt="2025-09-19T23:41:01.090" v="258" actId="20577"/>
          <ac:spMkLst>
            <pc:docMk/>
            <pc:sldMk cId="3489078741" sldId="256"/>
            <ac:spMk id="11" creationId="{57B48D27-93E5-2A30-AF93-89AD5910128B}"/>
          </ac:spMkLst>
        </pc:spChg>
      </pc:sldChg>
    </pc:docChg>
  </pc:docChgLst>
  <pc:docChgLst>
    <pc:chgData name="Allen, Logan" userId="cd83b455-aa44-4c3a-84b7-bc61faa0eeda" providerId="ADAL" clId="{2C2A6CFA-A47D-B14E-9432-529AB1AA4750}"/>
    <pc:docChg chg="custSel modSld">
      <pc:chgData name="Allen, Logan" userId="cd83b455-aa44-4c3a-84b7-bc61faa0eeda" providerId="ADAL" clId="{2C2A6CFA-A47D-B14E-9432-529AB1AA4750}" dt="2025-02-25T18:37:52.935" v="35" actId="20577"/>
      <pc:docMkLst>
        <pc:docMk/>
      </pc:docMkLst>
      <pc:sldChg chg="modSp mod">
        <pc:chgData name="Allen, Logan" userId="cd83b455-aa44-4c3a-84b7-bc61faa0eeda" providerId="ADAL" clId="{2C2A6CFA-A47D-B14E-9432-529AB1AA4750}" dt="2025-02-25T18:37:52.935" v="35" actId="20577"/>
        <pc:sldMkLst>
          <pc:docMk/>
          <pc:sldMk cId="34890787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AAFB3-BDAC-7C7B-A8FF-A7827D987B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4EFE9-FF3F-1AF8-7EFB-C5FD6DE84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C9396-4FB1-0692-DC48-F7E637DCB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5E1F7-AC4D-420E-37F2-50313B8B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05E42-26B9-C89E-7608-EE83F0D5E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66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26319-E6FC-9D75-8DDC-2A14742B6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C71216-70B2-16DF-6894-0D709BF7B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B0614-DD98-7FC7-F51E-341228091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A3EFA-381F-F56E-617B-69F70E736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3C0D2-CE87-6F57-D540-BEC2C5B90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5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AAB358-CCA8-C24D-7963-B7EAAA32BD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4B463-AEE0-FB96-EDF6-5FA868D84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E1FEB-1EB0-A4FA-ADAD-8AF01FA3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3BEB2-1CD4-9211-A732-7D8B36C84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31372-1438-1CB8-79DA-4D36C71D8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D80F-9A98-28D6-7A6B-0CA1BC29B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38085-90B6-F2AD-4F59-2BEE24497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52617-F314-220B-A722-BCF090D7C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44DEA-CA92-B66E-E334-B6ED52B9F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A86F4-4898-DCCE-ABD2-16303BCC1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45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8F2BE-7F6C-CFFD-EFBC-C961EFF57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3C2DB-2A9D-D50E-AE5C-CE8FBC7D2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2414F-9324-5692-CB77-55BE7F9B9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544AD-E86A-78A7-E180-E501DB260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0C200-C81E-6B7A-440F-D04AB4A0E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07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89F64-ADF1-9E7D-301C-360141E54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8153A-061D-7E44-BC7B-4B39AF72C7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17FF-D507-DBD4-DAD4-BE4D733F4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3FF33-390C-FBDD-CB03-7CD1E022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946D9-77B3-D415-7A68-0D2F3A718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67A0B-D232-11E6-418B-F4B6E23FA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8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2C47E-B0FD-D82A-9DF5-FE1FCE90E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6AA1C-F0B3-BDB0-9F4D-20F65D5E8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A82E37-1132-E124-550F-059C53518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960874-778B-E756-C3CF-5167BC9774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23E563-3423-FFBD-AEF3-613DDED56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85DB1-91A0-7D50-ED0C-115D8E087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B4574B-551A-C225-608E-FBE0040E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F88470-3B2D-0FFE-806F-9F384C80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82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6D293-1F64-399C-323F-250190890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E088BB-574F-FB16-C200-9187D98D8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BBBD3-57EF-68F7-2629-EC1B8BC99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F28D8C-B195-0F7A-75EA-72216BE4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8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4B02F8-F924-9B93-1438-546706F1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4BC655-CE4F-5CBA-187D-00EB73D29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74883B-3398-A11D-A46E-3F49ABFF8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72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F3E6-088B-747A-2D5F-62AF7CB68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F58EE-CB7F-5274-485D-085ADCFB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DB8A1B-EE4A-E12B-1D31-C10462BF2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F87AC-B866-099E-F3FF-F89B4693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CB44C-6D92-A985-967F-EB9F644F0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8F2159-0B2E-9FE4-EEEE-793518832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C33EA-9D46-8367-166A-16A35CDD8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9405C0-92C8-11B6-9800-ECADE9B652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FD36BA-428A-B1EC-6738-33FEB2F49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9E9D2-0647-35E6-1C22-261FDD55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85C6C2-F07F-4A6F-C4F4-6D766B289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613F2-1D98-9E32-B136-226119AD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7CEB3-A1B9-C158-F22D-B1563DD89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8864A-5892-E300-6D63-C2F1AA922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D90BA-9C6D-E941-A4D0-35CA9FACC4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32AC44-D4D1-B143-97FE-7794139367A1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223BB-7761-09B5-BEFD-556D1045D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A89B9-172A-A275-D133-91D39EA6B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BE35EE-C767-8848-912B-B0C8E555DF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39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C457D3E-4204-230E-2E0B-451DBAED744F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"/>
            <a:ext cx="12192000" cy="10302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effects of minimalist footwear on stability, change of direction, and force production: A randomized crossover trial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/>
                <a:cs typeface="Times New Roman"/>
              </a:rPr>
              <a:t>L. Allen, J. Kilian, J. </a:t>
            </a:r>
            <a:r>
              <a:rPr lang="en-US" sz="1800" dirty="0" err="1">
                <a:latin typeface="Times New Roman"/>
                <a:cs typeface="Times New Roman"/>
              </a:rPr>
              <a:t>Glauser</a:t>
            </a:r>
            <a:r>
              <a:rPr lang="en-US" sz="1800" dirty="0">
                <a:latin typeface="Times New Roman"/>
                <a:cs typeface="Times New Roman"/>
              </a:rPr>
              <a:t>, J. Allen, A. Schaefer, C. </a:t>
            </a:r>
            <a:r>
              <a:rPr lang="en-US" sz="1800" dirty="0" err="1">
                <a:latin typeface="Times New Roman"/>
                <a:cs typeface="Times New Roman"/>
              </a:rPr>
              <a:t>Grutz</a:t>
            </a:r>
            <a:r>
              <a:rPr lang="en-US" sz="1800" dirty="0">
                <a:latin typeface="Times New Roman"/>
                <a:cs typeface="Times New Roman"/>
              </a:rPr>
              <a:t>, C. Pells, I. Cruz, W. Peveler</a:t>
            </a:r>
            <a:b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i="1" dirty="0">
                <a:latin typeface="Times New Roman" pitchFamily="18" charset="0"/>
                <a:cs typeface="Times New Roman" pitchFamily="18" charset="0"/>
              </a:rPr>
              <a:t>Dept. of Allied Health Professions, Liberty University, Lynchburg, VA 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F40E1162-074E-8A1E-CCE8-C0DCF4590B93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1074460"/>
            <a:ext cx="6095998" cy="21803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Minimalist footwear are lightweight, flexible shoes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Previous research has indicated that minimalist footwear enhances foot strength and alters gait</a:t>
            </a:r>
            <a:endParaRPr lang="en-US" sz="1800" i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To date few studies have examined the acute effects of minimalist footwear on stability, change of direction, and power production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82F407C7-62EB-D8BA-1CDB-29FADD89FA31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832683"/>
            <a:ext cx="6297283" cy="1675881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Participants: Men’s collegiate lacrosse association (MCLA) division 1 male lacrosse athletes (n = 18)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Design: Each participant attended two testing sessions, one in minimalist footwear and one in running shoes. The order was randomized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paired samples T-test was performed</a:t>
            </a:r>
          </a:p>
          <a:p>
            <a:pPr algn="l"/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0159E65-CD17-3192-181A-37DFCC150F60}"/>
              </a:ext>
            </a:extLst>
          </p:cNvPr>
          <p:cNvSpPr txBox="1">
            <a:spLocks noChangeArrowheads="1"/>
          </p:cNvSpPr>
          <p:nvPr/>
        </p:nvSpPr>
        <p:spPr>
          <a:xfrm>
            <a:off x="6196641" y="1072685"/>
            <a:ext cx="5894713" cy="3048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Biodex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Significant differences found between forward and forward left. Running shoes performed better forward and minimalist footwear performed better forward left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 agility &amp; modified T-test: No significant differences or trends were found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Vertical jump: Minimalist footwear produced significantly more force from the right leg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Deadlift: Minimalist footwear produced more force and a quicker time to peak force in both legs (not statistically significant) 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57B48D27-93E5-2A30-AF93-89AD5910128B}"/>
              </a:ext>
            </a:extLst>
          </p:cNvPr>
          <p:cNvSpPr txBox="1">
            <a:spLocks noChangeArrowheads="1"/>
          </p:cNvSpPr>
          <p:nvPr/>
        </p:nvSpPr>
        <p:spPr>
          <a:xfrm>
            <a:off x="6196640" y="3702206"/>
            <a:ext cx="5894713" cy="22175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1800" i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Minimalist footwear may be acutely more influential during strength and force production and less influential on change of direction and agility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Repeated exposure to an acute effect may elicit a greater training stimulus over time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were found acutely, more research is needed to examine training effects over time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4233A993-25AD-2280-5FCB-621750B942D8}"/>
              </a:ext>
            </a:extLst>
          </p:cNvPr>
          <p:cNvSpPr txBox="1">
            <a:spLocks noChangeArrowheads="1"/>
          </p:cNvSpPr>
          <p:nvPr/>
        </p:nvSpPr>
        <p:spPr>
          <a:xfrm>
            <a:off x="6095997" y="5694117"/>
            <a:ext cx="6096002" cy="10302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Minimalist footwear provided by Xero Shoes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BD8BC0-62D1-3B60-2F19-C6562C99BD5C}"/>
              </a:ext>
            </a:extLst>
          </p:cNvPr>
          <p:cNvSpPr txBox="1"/>
          <p:nvPr/>
        </p:nvSpPr>
        <p:spPr>
          <a:xfrm>
            <a:off x="0" y="4508564"/>
            <a:ext cx="6095996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Testing battery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Warm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Biodex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stability assessment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Pro agility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Modified T-test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Vertical jump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Maximal velocity deadlift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00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00" dirty="0"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78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</TotalTime>
  <Words>316</Words>
  <Application>Microsoft Macintosh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Logan Allen</dc:creator>
  <cp:lastModifiedBy>Logan Allen</cp:lastModifiedBy>
  <cp:revision>1</cp:revision>
  <dcterms:created xsi:type="dcterms:W3CDTF">2025-02-20T15:54:35Z</dcterms:created>
  <dcterms:modified xsi:type="dcterms:W3CDTF">2025-09-20T18:09:12Z</dcterms:modified>
</cp:coreProperties>
</file>