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59BD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2B1870-D159-4EC1-A233-6D2F95600FA7}" v="4" dt="2025-03-14T08:55:33.1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7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ustakas Louis" userId="a67e94af-6887-45b3-abad-c5ed2c621d6c" providerId="ADAL" clId="{98EE3BB4-1F24-4F23-BAF7-AD6F8C11EBF2}"/>
    <pc:docChg chg="undo custSel addSld delSld modSld sldOrd">
      <pc:chgData name="Moustakas Louis" userId="a67e94af-6887-45b3-abad-c5ed2c621d6c" providerId="ADAL" clId="{98EE3BB4-1F24-4F23-BAF7-AD6F8C11EBF2}" dt="2024-04-09T06:29:02.323" v="3100" actId="2696"/>
      <pc:docMkLst>
        <pc:docMk/>
      </pc:docMkLst>
      <pc:sldChg chg="addSp modSp mod modTransition">
        <pc:chgData name="Moustakas Louis" userId="a67e94af-6887-45b3-abad-c5ed2c621d6c" providerId="ADAL" clId="{98EE3BB4-1F24-4F23-BAF7-AD6F8C11EBF2}" dt="2024-03-21T07:41:54.090" v="3069" actId="20577"/>
        <pc:sldMkLst>
          <pc:docMk/>
          <pc:sldMk cId="575589" sldId="268"/>
        </pc:sldMkLst>
      </pc:sldChg>
      <pc:sldChg chg="modSp mod modTransition">
        <pc:chgData name="Moustakas Louis" userId="a67e94af-6887-45b3-abad-c5ed2c621d6c" providerId="ADAL" clId="{98EE3BB4-1F24-4F23-BAF7-AD6F8C11EBF2}" dt="2024-03-04T14:35:38.230" v="1749" actId="20577"/>
        <pc:sldMkLst>
          <pc:docMk/>
          <pc:sldMk cId="403756653" sldId="269"/>
        </pc:sldMkLst>
      </pc:sldChg>
      <pc:sldChg chg="del">
        <pc:chgData name="Moustakas Louis" userId="a67e94af-6887-45b3-abad-c5ed2c621d6c" providerId="ADAL" clId="{98EE3BB4-1F24-4F23-BAF7-AD6F8C11EBF2}" dt="2024-01-19T09:24:42.651" v="262" actId="47"/>
        <pc:sldMkLst>
          <pc:docMk/>
          <pc:sldMk cId="3081578104" sldId="270"/>
        </pc:sldMkLst>
      </pc:sldChg>
      <pc:sldChg chg="del">
        <pc:chgData name="Moustakas Louis" userId="a67e94af-6887-45b3-abad-c5ed2c621d6c" providerId="ADAL" clId="{98EE3BB4-1F24-4F23-BAF7-AD6F8C11EBF2}" dt="2024-01-19T09:24:42.064" v="261" actId="47"/>
        <pc:sldMkLst>
          <pc:docMk/>
          <pc:sldMk cId="3838453564" sldId="271"/>
        </pc:sldMkLst>
      </pc:sldChg>
      <pc:sldChg chg="del">
        <pc:chgData name="Moustakas Louis" userId="a67e94af-6887-45b3-abad-c5ed2c621d6c" providerId="ADAL" clId="{98EE3BB4-1F24-4F23-BAF7-AD6F8C11EBF2}" dt="2024-01-19T09:24:40.395" v="259" actId="47"/>
        <pc:sldMkLst>
          <pc:docMk/>
          <pc:sldMk cId="777040327" sldId="272"/>
        </pc:sldMkLst>
      </pc:sldChg>
      <pc:sldChg chg="del">
        <pc:chgData name="Moustakas Louis" userId="a67e94af-6887-45b3-abad-c5ed2c621d6c" providerId="ADAL" clId="{98EE3BB4-1F24-4F23-BAF7-AD6F8C11EBF2}" dt="2024-01-19T09:24:41.034" v="260" actId="47"/>
        <pc:sldMkLst>
          <pc:docMk/>
          <pc:sldMk cId="2507021488" sldId="273"/>
        </pc:sldMkLst>
      </pc:sldChg>
      <pc:sldChg chg="modSp add mod modTransition">
        <pc:chgData name="Moustakas Louis" userId="a67e94af-6887-45b3-abad-c5ed2c621d6c" providerId="ADAL" clId="{98EE3BB4-1F24-4F23-BAF7-AD6F8C11EBF2}" dt="2024-03-07T08:25:51.011" v="2328"/>
        <pc:sldMkLst>
          <pc:docMk/>
          <pc:sldMk cId="3730733683" sldId="274"/>
        </pc:sldMkLst>
      </pc:sldChg>
      <pc:sldChg chg="modSp add mod modTransition">
        <pc:chgData name="Moustakas Louis" userId="a67e94af-6887-45b3-abad-c5ed2c621d6c" providerId="ADAL" clId="{98EE3BB4-1F24-4F23-BAF7-AD6F8C11EBF2}" dt="2024-01-23T09:48:43.519" v="1280"/>
        <pc:sldMkLst>
          <pc:docMk/>
          <pc:sldMk cId="3088976978" sldId="275"/>
        </pc:sldMkLst>
      </pc:sldChg>
      <pc:sldChg chg="modSp add mod modTransition">
        <pc:chgData name="Moustakas Louis" userId="a67e94af-6887-45b3-abad-c5ed2c621d6c" providerId="ADAL" clId="{98EE3BB4-1F24-4F23-BAF7-AD6F8C11EBF2}" dt="2024-03-07T08:28:34.039" v="2342" actId="27636"/>
        <pc:sldMkLst>
          <pc:docMk/>
          <pc:sldMk cId="660261746" sldId="276"/>
        </pc:sldMkLst>
      </pc:sldChg>
      <pc:sldChg chg="addSp delSp modSp add mod modTransition">
        <pc:chgData name="Moustakas Louis" userId="a67e94af-6887-45b3-abad-c5ed2c621d6c" providerId="ADAL" clId="{98EE3BB4-1F24-4F23-BAF7-AD6F8C11EBF2}" dt="2024-03-07T08:18:39.761" v="2325" actId="20577"/>
        <pc:sldMkLst>
          <pc:docMk/>
          <pc:sldMk cId="2017373602" sldId="277"/>
        </pc:sldMkLst>
      </pc:sldChg>
      <pc:sldChg chg="addSp delSp modSp add mod modTransition modAnim">
        <pc:chgData name="Moustakas Louis" userId="a67e94af-6887-45b3-abad-c5ed2c621d6c" providerId="ADAL" clId="{98EE3BB4-1F24-4F23-BAF7-AD6F8C11EBF2}" dt="2024-03-12T07:18:40.819" v="2508" actId="14100"/>
        <pc:sldMkLst>
          <pc:docMk/>
          <pc:sldMk cId="1963102067" sldId="278"/>
        </pc:sldMkLst>
      </pc:sldChg>
      <pc:sldChg chg="modSp add mod ord modTransition">
        <pc:chgData name="Moustakas Louis" userId="a67e94af-6887-45b3-abad-c5ed2c621d6c" providerId="ADAL" clId="{98EE3BB4-1F24-4F23-BAF7-AD6F8C11EBF2}" dt="2024-03-12T10:44:18.693" v="2768" actId="20577"/>
        <pc:sldMkLst>
          <pc:docMk/>
          <pc:sldMk cId="1671588794" sldId="279"/>
        </pc:sldMkLst>
      </pc:sldChg>
      <pc:sldChg chg="modSp add mod ord modTransition modAnim">
        <pc:chgData name="Moustakas Louis" userId="a67e94af-6887-45b3-abad-c5ed2c621d6c" providerId="ADAL" clId="{98EE3BB4-1F24-4F23-BAF7-AD6F8C11EBF2}" dt="2024-03-13T06:57:31.080" v="3009" actId="20577"/>
        <pc:sldMkLst>
          <pc:docMk/>
          <pc:sldMk cId="3406151968" sldId="280"/>
        </pc:sldMkLst>
      </pc:sldChg>
      <pc:sldChg chg="addSp delSp modSp add mod ord modTransition modClrScheme chgLayout">
        <pc:chgData name="Moustakas Louis" userId="a67e94af-6887-45b3-abad-c5ed2c621d6c" providerId="ADAL" clId="{98EE3BB4-1F24-4F23-BAF7-AD6F8C11EBF2}" dt="2024-03-07T07:29:58.309" v="2246"/>
        <pc:sldMkLst>
          <pc:docMk/>
          <pc:sldMk cId="1026340012" sldId="281"/>
        </pc:sldMkLst>
      </pc:sldChg>
      <pc:sldChg chg="modSp add mod modTransition">
        <pc:chgData name="Moustakas Louis" userId="a67e94af-6887-45b3-abad-c5ed2c621d6c" providerId="ADAL" clId="{98EE3BB4-1F24-4F23-BAF7-AD6F8C11EBF2}" dt="2024-03-07T07:30:01.582" v="2247"/>
        <pc:sldMkLst>
          <pc:docMk/>
          <pc:sldMk cId="1835635383" sldId="282"/>
        </pc:sldMkLst>
      </pc:sldChg>
      <pc:sldChg chg="addSp delSp modSp new del mod modClrScheme chgLayout">
        <pc:chgData name="Moustakas Louis" userId="a67e94af-6887-45b3-abad-c5ed2c621d6c" providerId="ADAL" clId="{98EE3BB4-1F24-4F23-BAF7-AD6F8C11EBF2}" dt="2024-01-23T08:05:17.239" v="805" actId="47"/>
        <pc:sldMkLst>
          <pc:docMk/>
          <pc:sldMk cId="3824227560" sldId="283"/>
        </pc:sldMkLst>
      </pc:sldChg>
      <pc:sldChg chg="modSp new mod ord modTransition">
        <pc:chgData name="Moustakas Louis" userId="a67e94af-6887-45b3-abad-c5ed2c621d6c" providerId="ADAL" clId="{98EE3BB4-1F24-4F23-BAF7-AD6F8C11EBF2}" dt="2024-03-07T07:56:19.962" v="2277" actId="20577"/>
        <pc:sldMkLst>
          <pc:docMk/>
          <pc:sldMk cId="2582291731" sldId="284"/>
        </pc:sldMkLst>
      </pc:sldChg>
      <pc:sldChg chg="modSp add del mod">
        <pc:chgData name="Moustakas Louis" userId="a67e94af-6887-45b3-abad-c5ed2c621d6c" providerId="ADAL" clId="{98EE3BB4-1F24-4F23-BAF7-AD6F8C11EBF2}" dt="2024-01-23T09:35:47.652" v="1214" actId="47"/>
        <pc:sldMkLst>
          <pc:docMk/>
          <pc:sldMk cId="2594970705" sldId="285"/>
        </pc:sldMkLst>
      </pc:sldChg>
      <pc:sldChg chg="modSp add mod modTransition">
        <pc:chgData name="Moustakas Louis" userId="a67e94af-6887-45b3-abad-c5ed2c621d6c" providerId="ADAL" clId="{98EE3BB4-1F24-4F23-BAF7-AD6F8C11EBF2}" dt="2024-03-04T15:12:12.274" v="2052" actId="21"/>
        <pc:sldMkLst>
          <pc:docMk/>
          <pc:sldMk cId="3210619824" sldId="286"/>
        </pc:sldMkLst>
      </pc:sldChg>
      <pc:sldChg chg="new del">
        <pc:chgData name="Moustakas Louis" userId="a67e94af-6887-45b3-abad-c5ed2c621d6c" providerId="ADAL" clId="{98EE3BB4-1F24-4F23-BAF7-AD6F8C11EBF2}" dt="2024-01-22T12:37:18.214" v="550" actId="47"/>
        <pc:sldMkLst>
          <pc:docMk/>
          <pc:sldMk cId="3582887457" sldId="287"/>
        </pc:sldMkLst>
      </pc:sldChg>
      <pc:sldChg chg="modSp add mod modTransition">
        <pc:chgData name="Moustakas Louis" userId="a67e94af-6887-45b3-abad-c5ed2c621d6c" providerId="ADAL" clId="{98EE3BB4-1F24-4F23-BAF7-AD6F8C11EBF2}" dt="2024-01-23T09:48:43.519" v="1280"/>
        <pc:sldMkLst>
          <pc:docMk/>
          <pc:sldMk cId="3636346873" sldId="288"/>
        </pc:sldMkLst>
      </pc:sldChg>
      <pc:sldChg chg="modSp add mod modTransition">
        <pc:chgData name="Moustakas Louis" userId="a67e94af-6887-45b3-abad-c5ed2c621d6c" providerId="ADAL" clId="{98EE3BB4-1F24-4F23-BAF7-AD6F8C11EBF2}" dt="2024-03-07T08:30:04.419" v="2378" actId="113"/>
        <pc:sldMkLst>
          <pc:docMk/>
          <pc:sldMk cId="3358807721" sldId="289"/>
        </pc:sldMkLst>
      </pc:sldChg>
      <pc:sldChg chg="modSp add del mod">
        <pc:chgData name="Moustakas Louis" userId="a67e94af-6887-45b3-abad-c5ed2c621d6c" providerId="ADAL" clId="{98EE3BB4-1F24-4F23-BAF7-AD6F8C11EBF2}" dt="2024-01-23T09:35:48.378" v="1215" actId="47"/>
        <pc:sldMkLst>
          <pc:docMk/>
          <pc:sldMk cId="3964505790" sldId="290"/>
        </pc:sldMkLst>
      </pc:sldChg>
      <pc:sldChg chg="modSp add mod modTransition">
        <pc:chgData name="Moustakas Louis" userId="a67e94af-6887-45b3-abad-c5ed2c621d6c" providerId="ADAL" clId="{98EE3BB4-1F24-4F23-BAF7-AD6F8C11EBF2}" dt="2024-03-07T08:41:35.119" v="2459" actId="20577"/>
        <pc:sldMkLst>
          <pc:docMk/>
          <pc:sldMk cId="620976417" sldId="291"/>
        </pc:sldMkLst>
      </pc:sldChg>
      <pc:sldChg chg="addSp delSp modSp add mod modTransition">
        <pc:chgData name="Moustakas Louis" userId="a67e94af-6887-45b3-abad-c5ed2c621d6c" providerId="ADAL" clId="{98EE3BB4-1F24-4F23-BAF7-AD6F8C11EBF2}" dt="2024-01-23T09:48:43.519" v="1280"/>
        <pc:sldMkLst>
          <pc:docMk/>
          <pc:sldMk cId="1149528276" sldId="292"/>
        </pc:sldMkLst>
      </pc:sldChg>
      <pc:sldChg chg="addSp delSp modSp add mod modTransition">
        <pc:chgData name="Moustakas Louis" userId="a67e94af-6887-45b3-abad-c5ed2c621d6c" providerId="ADAL" clId="{98EE3BB4-1F24-4F23-BAF7-AD6F8C11EBF2}" dt="2024-01-23T09:48:43.519" v="1280"/>
        <pc:sldMkLst>
          <pc:docMk/>
          <pc:sldMk cId="2261674879" sldId="293"/>
        </pc:sldMkLst>
      </pc:sldChg>
      <pc:sldChg chg="addSp delSp modSp add mod modTransition modAnim">
        <pc:chgData name="Moustakas Louis" userId="a67e94af-6887-45b3-abad-c5ed2c621d6c" providerId="ADAL" clId="{98EE3BB4-1F24-4F23-BAF7-AD6F8C11EBF2}" dt="2024-03-12T07:39:23.745" v="2610"/>
        <pc:sldMkLst>
          <pc:docMk/>
          <pc:sldMk cId="1155044859" sldId="294"/>
        </pc:sldMkLst>
      </pc:sldChg>
      <pc:sldChg chg="modSp add mod ord modTransition">
        <pc:chgData name="Moustakas Louis" userId="a67e94af-6887-45b3-abad-c5ed2c621d6c" providerId="ADAL" clId="{98EE3BB4-1F24-4F23-BAF7-AD6F8C11EBF2}" dt="2024-01-23T09:48:43.519" v="1280"/>
        <pc:sldMkLst>
          <pc:docMk/>
          <pc:sldMk cId="1773146495" sldId="295"/>
        </pc:sldMkLst>
      </pc:sldChg>
      <pc:sldChg chg="modSp add mod ord modTransition">
        <pc:chgData name="Moustakas Louis" userId="a67e94af-6887-45b3-abad-c5ed2c621d6c" providerId="ADAL" clId="{98EE3BB4-1F24-4F23-BAF7-AD6F8C11EBF2}" dt="2024-03-12T09:47:40.824" v="2653" actId="403"/>
        <pc:sldMkLst>
          <pc:docMk/>
          <pc:sldMk cId="3200422497" sldId="296"/>
        </pc:sldMkLst>
      </pc:sldChg>
      <pc:sldChg chg="modSp new mod ord modTransition">
        <pc:chgData name="Moustakas Louis" userId="a67e94af-6887-45b3-abad-c5ed2c621d6c" providerId="ADAL" clId="{98EE3BB4-1F24-4F23-BAF7-AD6F8C11EBF2}" dt="2024-03-12T10:45:44.863" v="2770"/>
        <pc:sldMkLst>
          <pc:docMk/>
          <pc:sldMk cId="3256942641" sldId="297"/>
        </pc:sldMkLst>
      </pc:sldChg>
      <pc:sldChg chg="modSp new mod">
        <pc:chgData name="Moustakas Louis" userId="a67e94af-6887-45b3-abad-c5ed2c621d6c" providerId="ADAL" clId="{98EE3BB4-1F24-4F23-BAF7-AD6F8C11EBF2}" dt="2024-03-07T08:00:09.615" v="2323" actId="20577"/>
        <pc:sldMkLst>
          <pc:docMk/>
          <pc:sldMk cId="4216347696" sldId="298"/>
        </pc:sldMkLst>
      </pc:sldChg>
      <pc:sldChg chg="addSp delSp modSp new mod ord">
        <pc:chgData name="Moustakas Louis" userId="a67e94af-6887-45b3-abad-c5ed2c621d6c" providerId="ADAL" clId="{98EE3BB4-1F24-4F23-BAF7-AD6F8C11EBF2}" dt="2024-03-12T11:29:48.038" v="2851" actId="20577"/>
        <pc:sldMkLst>
          <pc:docMk/>
          <pc:sldMk cId="1885442708" sldId="299"/>
        </pc:sldMkLst>
      </pc:sldChg>
      <pc:sldChg chg="modSp new mod">
        <pc:chgData name="Moustakas Louis" userId="a67e94af-6887-45b3-abad-c5ed2c621d6c" providerId="ADAL" clId="{98EE3BB4-1F24-4F23-BAF7-AD6F8C11EBF2}" dt="2024-02-02T13:27:28.284" v="1742" actId="113"/>
        <pc:sldMkLst>
          <pc:docMk/>
          <pc:sldMk cId="4041841214" sldId="300"/>
        </pc:sldMkLst>
      </pc:sldChg>
      <pc:sldChg chg="addSp modSp add mod ord modAnim">
        <pc:chgData name="Moustakas Louis" userId="a67e94af-6887-45b3-abad-c5ed2c621d6c" providerId="ADAL" clId="{98EE3BB4-1F24-4F23-BAF7-AD6F8C11EBF2}" dt="2024-03-12T10:47:28.666" v="2782"/>
        <pc:sldMkLst>
          <pc:docMk/>
          <pc:sldMk cId="2708940275" sldId="301"/>
        </pc:sldMkLst>
      </pc:sldChg>
      <pc:sldChg chg="modSp new mod ord">
        <pc:chgData name="Moustakas Louis" userId="a67e94af-6887-45b3-abad-c5ed2c621d6c" providerId="ADAL" clId="{98EE3BB4-1F24-4F23-BAF7-AD6F8C11EBF2}" dt="2024-03-12T08:45:17.753" v="2621" actId="20577"/>
        <pc:sldMkLst>
          <pc:docMk/>
          <pc:sldMk cId="598816754" sldId="302"/>
        </pc:sldMkLst>
      </pc:sldChg>
      <pc:sldChg chg="modSp new mod ord">
        <pc:chgData name="Moustakas Louis" userId="a67e94af-6887-45b3-abad-c5ed2c621d6c" providerId="ADAL" clId="{98EE3BB4-1F24-4F23-BAF7-AD6F8C11EBF2}" dt="2024-03-21T09:11:34.556" v="3095" actId="20577"/>
        <pc:sldMkLst>
          <pc:docMk/>
          <pc:sldMk cId="3092736249" sldId="303"/>
        </pc:sldMkLst>
      </pc:sldChg>
      <pc:sldChg chg="addSp delSp modSp add mod ord">
        <pc:chgData name="Moustakas Louis" userId="a67e94af-6887-45b3-abad-c5ed2c621d6c" providerId="ADAL" clId="{98EE3BB4-1F24-4F23-BAF7-AD6F8C11EBF2}" dt="2024-03-12T07:26:02.430" v="2608" actId="20577"/>
        <pc:sldMkLst>
          <pc:docMk/>
          <pc:sldMk cId="4260880662" sldId="304"/>
        </pc:sldMkLst>
      </pc:sldChg>
      <pc:sldChg chg="modSp add mod ord">
        <pc:chgData name="Moustakas Louis" userId="a67e94af-6887-45b3-abad-c5ed2c621d6c" providerId="ADAL" clId="{98EE3BB4-1F24-4F23-BAF7-AD6F8C11EBF2}" dt="2024-03-07T08:30:35.723" v="2380"/>
        <pc:sldMkLst>
          <pc:docMk/>
          <pc:sldMk cId="866302589" sldId="305"/>
        </pc:sldMkLst>
      </pc:sldChg>
      <pc:sldChg chg="add">
        <pc:chgData name="Moustakas Louis" userId="a67e94af-6887-45b3-abad-c5ed2c621d6c" providerId="ADAL" clId="{98EE3BB4-1F24-4F23-BAF7-AD6F8C11EBF2}" dt="2024-03-07T07:53:46.186" v="2267"/>
        <pc:sldMkLst>
          <pc:docMk/>
          <pc:sldMk cId="565986222" sldId="306"/>
        </pc:sldMkLst>
      </pc:sldChg>
      <pc:sldChg chg="add del">
        <pc:chgData name="Moustakas Louis" userId="a67e94af-6887-45b3-abad-c5ed2c621d6c" providerId="ADAL" clId="{98EE3BB4-1F24-4F23-BAF7-AD6F8C11EBF2}" dt="2024-03-07T07:57:23.855" v="2279"/>
        <pc:sldMkLst>
          <pc:docMk/>
          <pc:sldMk cId="64306408" sldId="307"/>
        </pc:sldMkLst>
      </pc:sldChg>
      <pc:sldChg chg="modSp add mod ord">
        <pc:chgData name="Moustakas Louis" userId="a67e94af-6887-45b3-abad-c5ed2c621d6c" providerId="ADAL" clId="{98EE3BB4-1F24-4F23-BAF7-AD6F8C11EBF2}" dt="2024-03-12T10:43:51.108" v="2764" actId="20577"/>
        <pc:sldMkLst>
          <pc:docMk/>
          <pc:sldMk cId="3273328137" sldId="307"/>
        </pc:sldMkLst>
      </pc:sldChg>
      <pc:sldChg chg="modSp add mod ord">
        <pc:chgData name="Moustakas Louis" userId="a67e94af-6887-45b3-abad-c5ed2c621d6c" providerId="ADAL" clId="{98EE3BB4-1F24-4F23-BAF7-AD6F8C11EBF2}" dt="2024-03-07T08:27:42.540" v="2340" actId="207"/>
        <pc:sldMkLst>
          <pc:docMk/>
          <pc:sldMk cId="3645958772" sldId="308"/>
        </pc:sldMkLst>
      </pc:sldChg>
      <pc:sldChg chg="addSp modSp add mod modClrScheme modAnim chgLayout">
        <pc:chgData name="Moustakas Louis" userId="a67e94af-6887-45b3-abad-c5ed2c621d6c" providerId="ADAL" clId="{98EE3BB4-1F24-4F23-BAF7-AD6F8C11EBF2}" dt="2024-03-07T08:35:43.716" v="2446"/>
        <pc:sldMkLst>
          <pc:docMk/>
          <pc:sldMk cId="3888773057" sldId="309"/>
        </pc:sldMkLst>
      </pc:sldChg>
      <pc:sldChg chg="addSp modSp add mod modAnim">
        <pc:chgData name="Moustakas Louis" userId="a67e94af-6887-45b3-abad-c5ed2c621d6c" providerId="ADAL" clId="{98EE3BB4-1F24-4F23-BAF7-AD6F8C11EBF2}" dt="2024-03-12T07:25:20.966" v="2594"/>
        <pc:sldMkLst>
          <pc:docMk/>
          <pc:sldMk cId="2151301685" sldId="310"/>
        </pc:sldMkLst>
      </pc:sldChg>
      <pc:sldChg chg="addSp modSp add mod">
        <pc:chgData name="Moustakas Louis" userId="a67e94af-6887-45b3-abad-c5ed2c621d6c" providerId="ADAL" clId="{98EE3BB4-1F24-4F23-BAF7-AD6F8C11EBF2}" dt="2024-03-12T07:26:05.123" v="2609"/>
        <pc:sldMkLst>
          <pc:docMk/>
          <pc:sldMk cId="1862243233" sldId="311"/>
        </pc:sldMkLst>
      </pc:sldChg>
      <pc:sldChg chg="add">
        <pc:chgData name="Moustakas Louis" userId="a67e94af-6887-45b3-abad-c5ed2c621d6c" providerId="ADAL" clId="{98EE3BB4-1F24-4F23-BAF7-AD6F8C11EBF2}" dt="2024-03-12T07:39:32.580" v="2611"/>
        <pc:sldMkLst>
          <pc:docMk/>
          <pc:sldMk cId="3525957886" sldId="312"/>
        </pc:sldMkLst>
      </pc:sldChg>
      <pc:sldChg chg="modSp new mod">
        <pc:chgData name="Moustakas Louis" userId="a67e94af-6887-45b3-abad-c5ed2c621d6c" providerId="ADAL" clId="{98EE3BB4-1F24-4F23-BAF7-AD6F8C11EBF2}" dt="2024-03-12T10:42:31.545" v="2753" actId="20577"/>
        <pc:sldMkLst>
          <pc:docMk/>
          <pc:sldMk cId="461734889" sldId="313"/>
        </pc:sldMkLst>
      </pc:sldChg>
      <pc:sldChg chg="modSp add mod">
        <pc:chgData name="Moustakas Louis" userId="a67e94af-6887-45b3-abad-c5ed2c621d6c" providerId="ADAL" clId="{98EE3BB4-1F24-4F23-BAF7-AD6F8C11EBF2}" dt="2024-03-12T11:13:08.885" v="2850" actId="113"/>
        <pc:sldMkLst>
          <pc:docMk/>
          <pc:sldMk cId="2169761606" sldId="314"/>
        </pc:sldMkLst>
      </pc:sldChg>
      <pc:sldChg chg="add">
        <pc:chgData name="Moustakas Louis" userId="a67e94af-6887-45b3-abad-c5ed2c621d6c" providerId="ADAL" clId="{98EE3BB4-1F24-4F23-BAF7-AD6F8C11EBF2}" dt="2024-03-12T09:47:00.410" v="2637"/>
        <pc:sldMkLst>
          <pc:docMk/>
          <pc:sldMk cId="32651364" sldId="315"/>
        </pc:sldMkLst>
      </pc:sldChg>
      <pc:sldChg chg="modSp add mod modAnim">
        <pc:chgData name="Moustakas Louis" userId="a67e94af-6887-45b3-abad-c5ed2c621d6c" providerId="ADAL" clId="{98EE3BB4-1F24-4F23-BAF7-AD6F8C11EBF2}" dt="2024-03-13T06:57:59.370" v="3015" actId="20577"/>
        <pc:sldMkLst>
          <pc:docMk/>
          <pc:sldMk cId="217367626" sldId="316"/>
        </pc:sldMkLst>
      </pc:sldChg>
      <pc:sldChg chg="modSp add mod modAnim">
        <pc:chgData name="Moustakas Louis" userId="a67e94af-6887-45b3-abad-c5ed2c621d6c" providerId="ADAL" clId="{98EE3BB4-1F24-4F23-BAF7-AD6F8C11EBF2}" dt="2024-03-12T10:43:54.364" v="2766" actId="20577"/>
        <pc:sldMkLst>
          <pc:docMk/>
          <pc:sldMk cId="3097087446" sldId="317"/>
        </pc:sldMkLst>
      </pc:sldChg>
      <pc:sldChg chg="modSp add mod">
        <pc:chgData name="Moustakas Louis" userId="a67e94af-6887-45b3-abad-c5ed2c621d6c" providerId="ADAL" clId="{98EE3BB4-1F24-4F23-BAF7-AD6F8C11EBF2}" dt="2024-03-12T11:35:53.846" v="2924" actId="20577"/>
        <pc:sldMkLst>
          <pc:docMk/>
          <pc:sldMk cId="1299369479" sldId="318"/>
        </pc:sldMkLst>
      </pc:sldChg>
      <pc:sldChg chg="addSp delSp modSp add mod">
        <pc:chgData name="Moustakas Louis" userId="a67e94af-6887-45b3-abad-c5ed2c621d6c" providerId="ADAL" clId="{98EE3BB4-1F24-4F23-BAF7-AD6F8C11EBF2}" dt="2024-03-13T06:57:01.879" v="2948" actId="1076"/>
        <pc:sldMkLst>
          <pc:docMk/>
          <pc:sldMk cId="3332973791" sldId="319"/>
        </pc:sldMkLst>
      </pc:sldChg>
      <pc:sldChg chg="addSp modSp add mod">
        <pc:chgData name="Moustakas Louis" userId="a67e94af-6887-45b3-abad-c5ed2c621d6c" providerId="ADAL" clId="{98EE3BB4-1F24-4F23-BAF7-AD6F8C11EBF2}" dt="2024-03-13T09:12:27.553" v="3043" actId="1076"/>
        <pc:sldMkLst>
          <pc:docMk/>
          <pc:sldMk cId="3826207937" sldId="320"/>
        </pc:sldMkLst>
      </pc:sldChg>
      <pc:sldChg chg="addSp delSp modSp new del mod ord modClrScheme chgLayout">
        <pc:chgData name="Moustakas Louis" userId="a67e94af-6887-45b3-abad-c5ed2c621d6c" providerId="ADAL" clId="{98EE3BB4-1F24-4F23-BAF7-AD6F8C11EBF2}" dt="2024-03-13T09:10:44.052" v="3029" actId="2696"/>
        <pc:sldMkLst>
          <pc:docMk/>
          <pc:sldMk cId="4180447633" sldId="320"/>
        </pc:sldMkLst>
      </pc:sldChg>
      <pc:sldChg chg="modSp add mod">
        <pc:chgData name="Moustakas Louis" userId="a67e94af-6887-45b3-abad-c5ed2c621d6c" providerId="ADAL" clId="{98EE3BB4-1F24-4F23-BAF7-AD6F8C11EBF2}" dt="2024-03-13T10:46:43.790" v="3062" actId="20577"/>
        <pc:sldMkLst>
          <pc:docMk/>
          <pc:sldMk cId="3896962942" sldId="321"/>
        </pc:sldMkLst>
      </pc:sldChg>
      <pc:sldChg chg="modSp new del mod">
        <pc:chgData name="Moustakas Louis" userId="a67e94af-6887-45b3-abad-c5ed2c621d6c" providerId="ADAL" clId="{98EE3BB4-1F24-4F23-BAF7-AD6F8C11EBF2}" dt="2024-04-09T06:29:02.323" v="3100" actId="2696"/>
        <pc:sldMkLst>
          <pc:docMk/>
          <pc:sldMk cId="385269135" sldId="322"/>
        </pc:sldMkLst>
      </pc:sldChg>
      <pc:sldChg chg="modSp add del mod">
        <pc:chgData name="Moustakas Louis" userId="a67e94af-6887-45b3-abad-c5ed2c621d6c" providerId="ADAL" clId="{98EE3BB4-1F24-4F23-BAF7-AD6F8C11EBF2}" dt="2024-03-13T11:17:31.339" v="3065" actId="47"/>
        <pc:sldMkLst>
          <pc:docMk/>
          <pc:sldMk cId="676163560" sldId="322"/>
        </pc:sldMkLst>
      </pc:sldChg>
    </pc:docChg>
  </pc:docChgLst>
  <pc:docChgLst>
    <pc:chgData name="Moustakas Louis" userId="a67e94af-6887-45b3-abad-c5ed2c621d6c" providerId="ADAL" clId="{114E5AD1-A23B-4134-9C2E-A77E4A04D628}"/>
    <pc:docChg chg="custSel addSld delSld modSld sldOrd">
      <pc:chgData name="Moustakas Louis" userId="a67e94af-6887-45b3-abad-c5ed2c621d6c" providerId="ADAL" clId="{114E5AD1-A23B-4134-9C2E-A77E4A04D628}" dt="2024-11-08T16:24:03.670" v="242" actId="20577"/>
      <pc:docMkLst>
        <pc:docMk/>
      </pc:docMkLst>
      <pc:sldChg chg="modSp mod">
        <pc:chgData name="Moustakas Louis" userId="a67e94af-6887-45b3-abad-c5ed2c621d6c" providerId="ADAL" clId="{114E5AD1-A23B-4134-9C2E-A77E4A04D628}" dt="2024-11-07T07:03:35.741" v="51" actId="113"/>
        <pc:sldMkLst>
          <pc:docMk/>
          <pc:sldMk cId="3730733683" sldId="274"/>
        </pc:sldMkLst>
      </pc:sldChg>
      <pc:sldChg chg="modSp mod">
        <pc:chgData name="Moustakas Louis" userId="a67e94af-6887-45b3-abad-c5ed2c621d6c" providerId="ADAL" clId="{114E5AD1-A23B-4134-9C2E-A77E4A04D628}" dt="2024-11-07T07:05:07.372" v="165" actId="20577"/>
        <pc:sldMkLst>
          <pc:docMk/>
          <pc:sldMk cId="1963102067" sldId="278"/>
        </pc:sldMkLst>
      </pc:sldChg>
      <pc:sldChg chg="modSp mod">
        <pc:chgData name="Moustakas Louis" userId="a67e94af-6887-45b3-abad-c5ed2c621d6c" providerId="ADAL" clId="{114E5AD1-A23B-4134-9C2E-A77E4A04D628}" dt="2024-11-08T16:24:03.670" v="242" actId="20577"/>
        <pc:sldMkLst>
          <pc:docMk/>
          <pc:sldMk cId="1671588794" sldId="279"/>
        </pc:sldMkLst>
      </pc:sldChg>
      <pc:sldChg chg="modSp mod">
        <pc:chgData name="Moustakas Louis" userId="a67e94af-6887-45b3-abad-c5ed2c621d6c" providerId="ADAL" clId="{114E5AD1-A23B-4134-9C2E-A77E4A04D628}" dt="2024-11-07T07:11:03.501" v="186" actId="403"/>
        <pc:sldMkLst>
          <pc:docMk/>
          <pc:sldMk cId="1026340012" sldId="281"/>
        </pc:sldMkLst>
      </pc:sldChg>
      <pc:sldChg chg="modSp mod">
        <pc:chgData name="Moustakas Louis" userId="a67e94af-6887-45b3-abad-c5ed2c621d6c" providerId="ADAL" clId="{114E5AD1-A23B-4134-9C2E-A77E4A04D628}" dt="2024-11-07T07:11:12.806" v="196" actId="403"/>
        <pc:sldMkLst>
          <pc:docMk/>
          <pc:sldMk cId="1835635383" sldId="282"/>
        </pc:sldMkLst>
      </pc:sldChg>
      <pc:sldChg chg="modSp del mod">
        <pc:chgData name="Moustakas Louis" userId="a67e94af-6887-45b3-abad-c5ed2c621d6c" providerId="ADAL" clId="{114E5AD1-A23B-4134-9C2E-A77E4A04D628}" dt="2024-11-07T07:01:23.785" v="5" actId="47"/>
        <pc:sldMkLst>
          <pc:docMk/>
          <pc:sldMk cId="3256942641" sldId="297"/>
        </pc:sldMkLst>
      </pc:sldChg>
      <pc:sldChg chg="modSp mod">
        <pc:chgData name="Moustakas Louis" userId="a67e94af-6887-45b3-abad-c5ed2c621d6c" providerId="ADAL" clId="{114E5AD1-A23B-4134-9C2E-A77E4A04D628}" dt="2024-11-07T07:02:36.850" v="46" actId="20577"/>
        <pc:sldMkLst>
          <pc:docMk/>
          <pc:sldMk cId="1885442708" sldId="299"/>
        </pc:sldMkLst>
      </pc:sldChg>
      <pc:sldChg chg="modSp mod">
        <pc:chgData name="Moustakas Louis" userId="a67e94af-6887-45b3-abad-c5ed2c621d6c" providerId="ADAL" clId="{114E5AD1-A23B-4134-9C2E-A77E4A04D628}" dt="2024-11-07T07:03:09.596" v="47" actId="1076"/>
        <pc:sldMkLst>
          <pc:docMk/>
          <pc:sldMk cId="2708940275" sldId="301"/>
        </pc:sldMkLst>
      </pc:sldChg>
      <pc:sldChg chg="addSp modSp mod">
        <pc:chgData name="Moustakas Louis" userId="a67e94af-6887-45b3-abad-c5ed2c621d6c" providerId="ADAL" clId="{114E5AD1-A23B-4134-9C2E-A77E4A04D628}" dt="2024-11-07T07:10:46.648" v="178" actId="1076"/>
        <pc:sldMkLst>
          <pc:docMk/>
          <pc:sldMk cId="3092736249" sldId="303"/>
        </pc:sldMkLst>
      </pc:sldChg>
      <pc:sldChg chg="modSp mod modAnim">
        <pc:chgData name="Moustakas Louis" userId="a67e94af-6887-45b3-abad-c5ed2c621d6c" providerId="ADAL" clId="{114E5AD1-A23B-4134-9C2E-A77E4A04D628}" dt="2024-11-08T15:04:50.189" v="237"/>
        <pc:sldMkLst>
          <pc:docMk/>
          <pc:sldMk cId="217367626" sldId="316"/>
        </pc:sldMkLst>
      </pc:sldChg>
      <pc:sldChg chg="modSp mod">
        <pc:chgData name="Moustakas Louis" userId="a67e94af-6887-45b3-abad-c5ed2c621d6c" providerId="ADAL" clId="{114E5AD1-A23B-4134-9C2E-A77E4A04D628}" dt="2024-11-08T15:05:28.920" v="238" actId="113"/>
        <pc:sldMkLst>
          <pc:docMk/>
          <pc:sldMk cId="4201955993" sldId="468"/>
        </pc:sldMkLst>
      </pc:sldChg>
      <pc:sldChg chg="del">
        <pc:chgData name="Moustakas Louis" userId="a67e94af-6887-45b3-abad-c5ed2c621d6c" providerId="ADAL" clId="{114E5AD1-A23B-4134-9C2E-A77E4A04D628}" dt="2024-11-08T15:05:59.108" v="239" actId="47"/>
        <pc:sldMkLst>
          <pc:docMk/>
          <pc:sldMk cId="519329938" sldId="469"/>
        </pc:sldMkLst>
      </pc:sldChg>
      <pc:sldChg chg="addSp modSp mod">
        <pc:chgData name="Moustakas Louis" userId="a67e94af-6887-45b3-abad-c5ed2c621d6c" providerId="ADAL" clId="{114E5AD1-A23B-4134-9C2E-A77E4A04D628}" dt="2024-11-07T07:12:46.873" v="203" actId="1076"/>
        <pc:sldMkLst>
          <pc:docMk/>
          <pc:sldMk cId="3823497167" sldId="470"/>
        </pc:sldMkLst>
      </pc:sldChg>
      <pc:sldChg chg="modSp add mod ord modAnim">
        <pc:chgData name="Moustakas Louis" userId="a67e94af-6887-45b3-abad-c5ed2c621d6c" providerId="ADAL" clId="{114E5AD1-A23B-4134-9C2E-A77E4A04D628}" dt="2024-11-07T07:04:36.501" v="106" actId="113"/>
        <pc:sldMkLst>
          <pc:docMk/>
          <pc:sldMk cId="699514237" sldId="472"/>
        </pc:sldMkLst>
      </pc:sldChg>
    </pc:docChg>
  </pc:docChgLst>
  <pc:docChgLst>
    <pc:chgData name="Moustakas Louis" userId="a67e94af-6887-45b3-abad-c5ed2c621d6c" providerId="ADAL" clId="{232B1870-D159-4EC1-A233-6D2F95600FA7}"/>
    <pc:docChg chg="undo custSel addSld delSld modSld">
      <pc:chgData name="Moustakas Louis" userId="a67e94af-6887-45b3-abad-c5ed2c621d6c" providerId="ADAL" clId="{232B1870-D159-4EC1-A233-6D2F95600FA7}" dt="2025-03-14T09:07:00.139" v="136" actId="1076"/>
      <pc:docMkLst>
        <pc:docMk/>
      </pc:docMkLst>
      <pc:sldChg chg="addSp delSp modSp new mod">
        <pc:chgData name="Moustakas Louis" userId="a67e94af-6887-45b3-abad-c5ed2c621d6c" providerId="ADAL" clId="{232B1870-D159-4EC1-A233-6D2F95600FA7}" dt="2025-03-14T09:07:00.139" v="136" actId="1076"/>
        <pc:sldMkLst>
          <pc:docMk/>
          <pc:sldMk cId="1189206186" sldId="256"/>
        </pc:sldMkLst>
        <pc:spChg chg="mod">
          <ac:chgData name="Moustakas Louis" userId="a67e94af-6887-45b3-abad-c5ed2c621d6c" providerId="ADAL" clId="{232B1870-D159-4EC1-A233-6D2F95600FA7}" dt="2025-03-14T08:54:10.561" v="6" actId="27636"/>
          <ac:spMkLst>
            <pc:docMk/>
            <pc:sldMk cId="1189206186" sldId="256"/>
            <ac:spMk id="2" creationId="{3F0DF4F1-9CE7-C45D-0E26-19E24AF307D5}"/>
          </ac:spMkLst>
        </pc:spChg>
        <pc:spChg chg="mod">
          <ac:chgData name="Moustakas Louis" userId="a67e94af-6887-45b3-abad-c5ed2c621d6c" providerId="ADAL" clId="{232B1870-D159-4EC1-A233-6D2F95600FA7}" dt="2025-03-14T09:06:51.619" v="134"/>
          <ac:spMkLst>
            <pc:docMk/>
            <pc:sldMk cId="1189206186" sldId="256"/>
            <ac:spMk id="3" creationId="{7F67BE68-D61B-1EFB-652E-7DE98FF8244B}"/>
          </ac:spMkLst>
        </pc:spChg>
        <pc:spChg chg="add del mod">
          <ac:chgData name="Moustakas Louis" userId="a67e94af-6887-45b3-abad-c5ed2c621d6c" providerId="ADAL" clId="{232B1870-D159-4EC1-A233-6D2F95600FA7}" dt="2025-03-14T08:57:13.011" v="112" actId="27636"/>
          <ac:spMkLst>
            <pc:docMk/>
            <pc:sldMk cId="1189206186" sldId="256"/>
            <ac:spMk id="4" creationId="{841137F8-A4EF-82B4-FF80-A5BCF776F82D}"/>
          </ac:spMkLst>
        </pc:spChg>
        <pc:spChg chg="add mod">
          <ac:chgData name="Moustakas Louis" userId="a67e94af-6887-45b3-abad-c5ed2c621d6c" providerId="ADAL" clId="{232B1870-D159-4EC1-A233-6D2F95600FA7}" dt="2025-03-14T08:54:54.536" v="61"/>
          <ac:spMkLst>
            <pc:docMk/>
            <pc:sldMk cId="1189206186" sldId="256"/>
            <ac:spMk id="5" creationId="{BE7B25F1-7D60-25B6-2C32-EA3490D21D8B}"/>
          </ac:spMkLst>
        </pc:spChg>
        <pc:picChg chg="add mod modCrop">
          <ac:chgData name="Moustakas Louis" userId="a67e94af-6887-45b3-abad-c5ed2c621d6c" providerId="ADAL" clId="{232B1870-D159-4EC1-A233-6D2F95600FA7}" dt="2025-03-14T09:07:00.139" v="136" actId="1076"/>
          <ac:picMkLst>
            <pc:docMk/>
            <pc:sldMk cId="1189206186" sldId="256"/>
            <ac:picMk id="6" creationId="{849E6998-5D01-934F-74DD-4B1C4CA59838}"/>
          </ac:picMkLst>
        </pc:picChg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575589" sldId="26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03756653" sldId="26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730733683" sldId="274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660261746" sldId="27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017373602" sldId="277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963102067" sldId="27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671588794" sldId="27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406151968" sldId="280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026340012" sldId="28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835635383" sldId="282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582291731" sldId="284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210619824" sldId="28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636346873" sldId="28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358807721" sldId="28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620976417" sldId="29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149528276" sldId="292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261674879" sldId="293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155044859" sldId="294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773146495" sldId="295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200422497" sldId="29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216347696" sldId="29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885442708" sldId="29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041841214" sldId="300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708940275" sldId="30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598816754" sldId="302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092736249" sldId="303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260880662" sldId="304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866302589" sldId="305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565986222" sldId="30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273328137" sldId="307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645958772" sldId="30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888773057" sldId="30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151301685" sldId="310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862243233" sldId="31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525957886" sldId="312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61734889" sldId="313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2651364" sldId="315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17367626" sldId="31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097087446" sldId="317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1299369479" sldId="31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332973791" sldId="319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826207937" sldId="320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896962942" sldId="32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203853502" sldId="465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70992681" sldId="466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938004522" sldId="467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4201955993" sldId="468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823497167" sldId="470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705705716" sldId="471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699514237" sldId="472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3637734070" sldId="473"/>
        </pc:sldMkLst>
      </pc:sldChg>
      <pc:sldChg chg="del">
        <pc:chgData name="Moustakas Louis" userId="a67e94af-6887-45b3-abad-c5ed2c621d6c" providerId="ADAL" clId="{232B1870-D159-4EC1-A233-6D2F95600FA7}" dt="2025-03-14T08:50:29.689" v="0" actId="47"/>
        <pc:sldMkLst>
          <pc:docMk/>
          <pc:sldMk cId="2790948424" sldId="474"/>
        </pc:sldMkLst>
      </pc:sldChg>
    </pc:docChg>
  </pc:docChgLst>
  <pc:docChgLst>
    <pc:chgData name="Moustakas Louis" userId="a67e94af-6887-45b3-abad-c5ed2c621d6c" providerId="ADAL" clId="{2559776D-1601-4DEF-8B61-548873EEF46E}"/>
    <pc:docChg chg="addSld modSld">
      <pc:chgData name="Moustakas Louis" userId="a67e94af-6887-45b3-abad-c5ed2c621d6c" providerId="ADAL" clId="{2559776D-1601-4DEF-8B61-548873EEF46E}" dt="2024-12-09T10:07:33.001" v="0"/>
      <pc:docMkLst>
        <pc:docMk/>
      </pc:docMkLst>
      <pc:sldChg chg="add">
        <pc:chgData name="Moustakas Louis" userId="a67e94af-6887-45b3-abad-c5ed2c621d6c" providerId="ADAL" clId="{2559776D-1601-4DEF-8B61-548873EEF46E}" dt="2024-12-09T10:07:33.001" v="0"/>
        <pc:sldMkLst>
          <pc:docMk/>
          <pc:sldMk cId="3637734070" sldId="473"/>
        </pc:sldMkLst>
      </pc:sldChg>
      <pc:sldChg chg="add">
        <pc:chgData name="Moustakas Louis" userId="a67e94af-6887-45b3-abad-c5ed2c621d6c" providerId="ADAL" clId="{2559776D-1601-4DEF-8B61-548873EEF46E}" dt="2024-12-09T10:07:33.001" v="0"/>
        <pc:sldMkLst>
          <pc:docMk/>
          <pc:sldMk cId="2790948424" sldId="474"/>
        </pc:sldMkLst>
      </pc:sldChg>
    </pc:docChg>
  </pc:docChgLst>
  <pc:docChgLst>
    <pc:chgData name="Moustakas Louis" userId="a67e94af-6887-45b3-abad-c5ed2c621d6c" providerId="ADAL" clId="{13775286-07D1-4019-B581-5B442295C1EA}"/>
    <pc:docChg chg="undo custSel addSld delSld modSld sldOrd">
      <pc:chgData name="Moustakas Louis" userId="a67e94af-6887-45b3-abad-c5ed2c621d6c" providerId="ADAL" clId="{13775286-07D1-4019-B581-5B442295C1EA}" dt="2024-10-02T07:46:46.222" v="321" actId="47"/>
      <pc:docMkLst>
        <pc:docMk/>
      </pc:docMkLst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575589" sldId="268"/>
        </pc:sldMkLst>
      </pc:sldChg>
      <pc:sldChg chg="modSp mod modTransition">
        <pc:chgData name="Moustakas Louis" userId="a67e94af-6887-45b3-abad-c5ed2c621d6c" providerId="ADAL" clId="{13775286-07D1-4019-B581-5B442295C1EA}" dt="2024-09-30T07:51:49.563" v="303" actId="20577"/>
        <pc:sldMkLst>
          <pc:docMk/>
          <pc:sldMk cId="403756653" sldId="269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730733683" sldId="274"/>
        </pc:sldMkLst>
      </pc:sldChg>
      <pc:sldChg chg="del modTransition">
        <pc:chgData name="Moustakas Louis" userId="a67e94af-6887-45b3-abad-c5ed2c621d6c" providerId="ADAL" clId="{13775286-07D1-4019-B581-5B442295C1EA}" dt="2024-10-02T07:46:46.222" v="321" actId="47"/>
        <pc:sldMkLst>
          <pc:docMk/>
          <pc:sldMk cId="3088976978" sldId="275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660261746" sldId="276"/>
        </pc:sldMkLst>
      </pc:sldChg>
      <pc:sldChg chg="addSp delSp modSp mod modTransition">
        <pc:chgData name="Moustakas Louis" userId="a67e94af-6887-45b3-abad-c5ed2c621d6c" providerId="ADAL" clId="{13775286-07D1-4019-B581-5B442295C1EA}" dt="2024-09-20T08:39:41.742" v="158"/>
        <pc:sldMkLst>
          <pc:docMk/>
          <pc:sldMk cId="2017373602" sldId="277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963102067" sldId="278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671588794" sldId="279"/>
        </pc:sldMkLst>
      </pc:sldChg>
      <pc:sldChg chg="modSp mod modTransition modAnim">
        <pc:chgData name="Moustakas Louis" userId="a67e94af-6887-45b3-abad-c5ed2c621d6c" providerId="ADAL" clId="{13775286-07D1-4019-B581-5B442295C1EA}" dt="2024-09-20T08:39:41.742" v="158"/>
        <pc:sldMkLst>
          <pc:docMk/>
          <pc:sldMk cId="3406151968" sldId="280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026340012" sldId="281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835635383" sldId="282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2582291731" sldId="284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210619824" sldId="286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636346873" sldId="288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358807721" sldId="289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620976417" sldId="291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149528276" sldId="292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2261674879" sldId="293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155044859" sldId="294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773146495" sldId="295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200422497" sldId="296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256942641" sldId="297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4216347696" sldId="298"/>
        </pc:sldMkLst>
      </pc:sldChg>
      <pc:sldChg chg="delSp modSp mod modTransition">
        <pc:chgData name="Moustakas Louis" userId="a67e94af-6887-45b3-abad-c5ed2c621d6c" providerId="ADAL" clId="{13775286-07D1-4019-B581-5B442295C1EA}" dt="2024-09-20T08:39:41.742" v="158"/>
        <pc:sldMkLst>
          <pc:docMk/>
          <pc:sldMk cId="1885442708" sldId="299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4041841214" sldId="300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2708940275" sldId="301"/>
        </pc:sldMkLst>
      </pc:sldChg>
      <pc:sldChg chg="delSp modSp mod modTransition">
        <pc:chgData name="Moustakas Louis" userId="a67e94af-6887-45b3-abad-c5ed2c621d6c" providerId="ADAL" clId="{13775286-07D1-4019-B581-5B442295C1EA}" dt="2024-09-20T08:39:41.742" v="158"/>
        <pc:sldMkLst>
          <pc:docMk/>
          <pc:sldMk cId="598816754" sldId="302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092736249" sldId="303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4260880662" sldId="304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866302589" sldId="305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565986222" sldId="306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273328137" sldId="307"/>
        </pc:sldMkLst>
      </pc:sldChg>
      <pc:sldChg chg="addSp delSp modSp mod modTransition">
        <pc:chgData name="Moustakas Louis" userId="a67e94af-6887-45b3-abad-c5ed2c621d6c" providerId="ADAL" clId="{13775286-07D1-4019-B581-5B442295C1EA}" dt="2024-10-02T07:46:15.975" v="318" actId="113"/>
        <pc:sldMkLst>
          <pc:docMk/>
          <pc:sldMk cId="3645958772" sldId="308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888773057" sldId="309"/>
        </pc:sldMkLst>
      </pc:sldChg>
      <pc:sldChg chg="modSp modTransition modAnim">
        <pc:chgData name="Moustakas Louis" userId="a67e94af-6887-45b3-abad-c5ed2c621d6c" providerId="ADAL" clId="{13775286-07D1-4019-B581-5B442295C1EA}" dt="2024-09-20T08:39:41.742" v="158"/>
        <pc:sldMkLst>
          <pc:docMk/>
          <pc:sldMk cId="2151301685" sldId="310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862243233" sldId="311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525957886" sldId="312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461734889" sldId="313"/>
        </pc:sldMkLst>
      </pc:sldChg>
      <pc:sldChg chg="del">
        <pc:chgData name="Moustakas Louis" userId="a67e94af-6887-45b3-abad-c5ed2c621d6c" providerId="ADAL" clId="{13775286-07D1-4019-B581-5B442295C1EA}" dt="2024-09-18T07:39:45.117" v="5" actId="47"/>
        <pc:sldMkLst>
          <pc:docMk/>
          <pc:sldMk cId="2169761606" sldId="314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2651364" sldId="315"/>
        </pc:sldMkLst>
      </pc:sldChg>
      <pc:sldChg chg="modSp modTransition">
        <pc:chgData name="Moustakas Louis" userId="a67e94af-6887-45b3-abad-c5ed2c621d6c" providerId="ADAL" clId="{13775286-07D1-4019-B581-5B442295C1EA}" dt="2024-09-20T08:41:03.425" v="205" actId="313"/>
        <pc:sldMkLst>
          <pc:docMk/>
          <pc:sldMk cId="217367626" sldId="316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097087446" sldId="317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1299369479" sldId="318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332973791" sldId="319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826207937" sldId="320"/>
        </pc:sldMkLst>
      </pc:sldChg>
      <pc:sldChg chg="modTransition">
        <pc:chgData name="Moustakas Louis" userId="a67e94af-6887-45b3-abad-c5ed2c621d6c" providerId="ADAL" clId="{13775286-07D1-4019-B581-5B442295C1EA}" dt="2024-09-20T08:39:41.742" v="158"/>
        <pc:sldMkLst>
          <pc:docMk/>
          <pc:sldMk cId="3896962942" sldId="321"/>
        </pc:sldMkLst>
      </pc:sldChg>
      <pc:sldChg chg="modSp add mod ord modTransition">
        <pc:chgData name="Moustakas Louis" userId="a67e94af-6887-45b3-abad-c5ed2c621d6c" providerId="ADAL" clId="{13775286-07D1-4019-B581-5B442295C1EA}" dt="2024-09-20T08:39:41.742" v="158"/>
        <pc:sldMkLst>
          <pc:docMk/>
          <pc:sldMk cId="2203853502" sldId="465"/>
        </pc:sldMkLst>
      </pc:sldChg>
      <pc:sldChg chg="modSp add mod modTransition">
        <pc:chgData name="Moustakas Louis" userId="a67e94af-6887-45b3-abad-c5ed2c621d6c" providerId="ADAL" clId="{13775286-07D1-4019-B581-5B442295C1EA}" dt="2024-09-20T08:39:41.742" v="158"/>
        <pc:sldMkLst>
          <pc:docMk/>
          <pc:sldMk cId="370992681" sldId="466"/>
        </pc:sldMkLst>
      </pc:sldChg>
      <pc:sldChg chg="modSp new mod modTransition">
        <pc:chgData name="Moustakas Louis" userId="a67e94af-6887-45b3-abad-c5ed2c621d6c" providerId="ADAL" clId="{13775286-07D1-4019-B581-5B442295C1EA}" dt="2024-09-20T09:03:45.188" v="257" actId="14"/>
        <pc:sldMkLst>
          <pc:docMk/>
          <pc:sldMk cId="2938004522" sldId="467"/>
        </pc:sldMkLst>
      </pc:sldChg>
      <pc:sldChg chg="add modTransition">
        <pc:chgData name="Moustakas Louis" userId="a67e94af-6887-45b3-abad-c5ed2c621d6c" providerId="ADAL" clId="{13775286-07D1-4019-B581-5B442295C1EA}" dt="2024-09-20T08:39:41.742" v="158"/>
        <pc:sldMkLst>
          <pc:docMk/>
          <pc:sldMk cId="4201955993" sldId="468"/>
        </pc:sldMkLst>
      </pc:sldChg>
      <pc:sldChg chg="modSp add mod ord modTransition modAnim">
        <pc:chgData name="Moustakas Louis" userId="a67e94af-6887-45b3-abad-c5ed2c621d6c" providerId="ADAL" clId="{13775286-07D1-4019-B581-5B442295C1EA}" dt="2024-09-20T08:39:41.742" v="158"/>
        <pc:sldMkLst>
          <pc:docMk/>
          <pc:sldMk cId="519329938" sldId="469"/>
        </pc:sldMkLst>
      </pc:sldChg>
      <pc:sldChg chg="modSp new mod">
        <pc:chgData name="Moustakas Louis" userId="a67e94af-6887-45b3-abad-c5ed2c621d6c" providerId="ADAL" clId="{13775286-07D1-4019-B581-5B442295C1EA}" dt="2024-09-20T08:40:49.628" v="204" actId="13926"/>
        <pc:sldMkLst>
          <pc:docMk/>
          <pc:sldMk cId="3823497167" sldId="470"/>
        </pc:sldMkLst>
      </pc:sldChg>
      <pc:sldChg chg="modSp add">
        <pc:chgData name="Moustakas Louis" userId="a67e94af-6887-45b3-abad-c5ed2c621d6c" providerId="ADAL" clId="{13775286-07D1-4019-B581-5B442295C1EA}" dt="2024-10-02T07:46:43.621" v="320" actId="207"/>
        <pc:sldMkLst>
          <pc:docMk/>
          <pc:sldMk cId="3705705716" sldId="4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1BD31-9659-4AFB-8AE0-5899F200E034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7791F-824E-4DE6-BC68-083FD8A977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109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1DFDE-B26F-49BC-8AF1-8AA8C24E20C6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5FC93-43FA-4C7F-84C8-466896A292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709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914400" y="4767288"/>
            <a:ext cx="10363200" cy="1181993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r>
              <a:rPr lang="de-DE" b="1" cap="all" dirty="0"/>
              <a:t>FH Kufstein Tirol</a:t>
            </a:r>
            <a:br>
              <a:rPr lang="de-DE" b="1" cap="all" dirty="0"/>
            </a:br>
            <a:r>
              <a:rPr lang="de-DE" b="0" dirty="0"/>
              <a:t>University </a:t>
            </a:r>
            <a:r>
              <a:rPr lang="de-DE" b="0" dirty="0" err="1"/>
              <a:t>of</a:t>
            </a:r>
            <a:r>
              <a:rPr lang="de-DE" b="0" dirty="0"/>
              <a:t> Applied </a:t>
            </a:r>
            <a:r>
              <a:rPr lang="de-DE" b="0" dirty="0" err="1"/>
              <a:t>Sciences</a:t>
            </a:r>
            <a:endParaRPr lang="de-DE" b="0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5" t="23636" r="2059" b="43443"/>
          <a:stretch/>
        </p:blipFill>
        <p:spPr>
          <a:xfrm>
            <a:off x="0" y="1700808"/>
            <a:ext cx="12216680" cy="2808312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52" y="347931"/>
            <a:ext cx="1244548" cy="80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6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>
                  <a:lumMod val="75000"/>
                </a:schemeClr>
              </a:buClr>
              <a:buSzPct val="115000"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742950" indent="-285750">
              <a:buClr>
                <a:schemeClr val="accent4">
                  <a:lumMod val="75000"/>
                </a:schemeClr>
              </a:buClr>
              <a:buSzPct val="85000"/>
              <a:buFont typeface="Wingdings" panose="05000000000000000000" pitchFamily="2" charset="2"/>
              <a:buChar char=""/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 marL="1143000" indent="-228600">
              <a:buClr>
                <a:schemeClr val="accent4">
                  <a:lumMod val="75000"/>
                </a:schemeClr>
              </a:buClr>
              <a:buFont typeface="Tahoma" panose="020B0604030504040204" pitchFamily="34" charset="0"/>
              <a:buChar char="»"/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0505E3D-E526-4AB8-9E90-B64AB5CBD7F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781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defRPr lang="de-DE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defRPr lang="de-DE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defRPr lang="de-DE" sz="20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E3D-E526-4AB8-9E90-B64AB5CBD7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1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E3D-E526-4AB8-9E90-B64AB5CBD7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71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E3D-E526-4AB8-9E90-B64AB5CBD7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258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E3D-E526-4AB8-9E90-B64AB5CBD7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25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 Verbindung 8"/>
          <p:cNvCxnSpPr/>
          <p:nvPr userDrawn="1"/>
        </p:nvCxnSpPr>
        <p:spPr>
          <a:xfrm>
            <a:off x="0" y="1412776"/>
            <a:ext cx="12192000" cy="0"/>
          </a:xfrm>
          <a:prstGeom prst="line">
            <a:avLst/>
          </a:prstGeom>
          <a:ln w="19050">
            <a:solidFill>
              <a:srgbClr val="0088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30816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4482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4482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0505E3D-E526-4AB8-9E90-B64AB5CBD7F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52" y="347931"/>
            <a:ext cx="1244548" cy="80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31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bg2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115000"/>
        <a:buFont typeface="Tahoma" panose="020B0604030504040204" pitchFamily="34" charset="0"/>
        <a:buChar char="»"/>
        <a:defRPr lang="de-DE" sz="2400" kern="1200" dirty="0" smtClean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85000"/>
        <a:buFont typeface="Wingdings" panose="05000000000000000000" pitchFamily="2" charset="2"/>
        <a:buChar char="m"/>
        <a:defRPr lang="de-DE" sz="2400" kern="1200" dirty="0" smtClean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Tahoma" panose="020B0604030504040204" pitchFamily="34" charset="0"/>
        <a:buChar char="»"/>
        <a:defRPr lang="de-DE" sz="2000" kern="1200" dirty="0" smtClean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Arial" panose="020B0604020202020204" pitchFamily="34" charset="0"/>
        <a:buChar char="–"/>
        <a:defRPr lang="de-DE" sz="2400" kern="1200" dirty="0" smtClean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Symbol" panose="05050102010706020507" pitchFamily="18" charset="2"/>
        <a:buChar char="-"/>
        <a:defRPr lang="de-DE" sz="2400" kern="1200" dirty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6950/2025.10ciss002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DF4F1-9CE7-C45D-0E26-19E24AF3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Sport for Development and Psychosocial Wellbeing in Displacement Settings: A Quasi-Experimental Study from the Kurdistan Region of Iraq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67BE68-D61B-1EFB-652E-7DE98FF824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Sport for Development (S4D) program was implemented</a:t>
            </a:r>
            <a:r>
              <a:rPr lang="en-US" dirty="0"/>
              <a:t> in three camps for internally displaced people and one host community in the Kurdistan Region of Iraq, to improve psychosocial well-being and socio-emotional competences in youth.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 quasi-experimental, longitudinal study </a:t>
            </a:r>
            <a:r>
              <a:rPr lang="en-US" dirty="0"/>
              <a:t>assigned participants to either a trial group (n = 317) or a comparison group (n = 319)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1137F8-A4EF-82B4-FF80-A5BCF776F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28244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Psychosocial Well-Being</a:t>
            </a:r>
            <a:r>
              <a:rPr lang="en-US" dirty="0"/>
              <a:t>: The trial group improved significantly (</a:t>
            </a:r>
            <a:r>
              <a:rPr lang="en-US" dirty="0" err="1"/>
              <a:t>M_pre</a:t>
            </a:r>
            <a:r>
              <a:rPr lang="en-US" dirty="0"/>
              <a:t> = 4.21, </a:t>
            </a:r>
            <a:r>
              <a:rPr lang="en-US" dirty="0" err="1"/>
              <a:t>M_post</a:t>
            </a:r>
            <a:r>
              <a:rPr lang="en-US" dirty="0"/>
              <a:t> = 4.54), while the comparison group showed little change (</a:t>
            </a:r>
            <a:r>
              <a:rPr lang="en-US" dirty="0" err="1"/>
              <a:t>M_pre</a:t>
            </a:r>
            <a:r>
              <a:rPr lang="en-US" dirty="0"/>
              <a:t> = 4.28, </a:t>
            </a:r>
            <a:r>
              <a:rPr lang="en-US" dirty="0" err="1"/>
              <a:t>M_post</a:t>
            </a:r>
            <a:r>
              <a:rPr lang="en-US" dirty="0"/>
              <a:t> = 4.32)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Socio-Emotional Competences</a:t>
            </a:r>
            <a:r>
              <a:rPr lang="en-US" dirty="0"/>
              <a:t>: The trial group also improved (</a:t>
            </a:r>
            <a:r>
              <a:rPr lang="en-US" dirty="0" err="1"/>
              <a:t>M_pre</a:t>
            </a:r>
            <a:r>
              <a:rPr lang="en-US" dirty="0"/>
              <a:t> = 2.93, </a:t>
            </a:r>
            <a:r>
              <a:rPr lang="en-US" dirty="0" err="1"/>
              <a:t>M_post</a:t>
            </a:r>
            <a:r>
              <a:rPr lang="en-US" dirty="0"/>
              <a:t> = 3.07), whereas the comparison group slightly declined (</a:t>
            </a:r>
            <a:r>
              <a:rPr lang="en-US" dirty="0" err="1"/>
              <a:t>M_pre</a:t>
            </a:r>
            <a:r>
              <a:rPr lang="en-US" dirty="0"/>
              <a:t> = 2.95, </a:t>
            </a:r>
            <a:r>
              <a:rPr lang="en-US" dirty="0" err="1"/>
              <a:t>M_post</a:t>
            </a:r>
            <a:r>
              <a:rPr lang="en-US" dirty="0"/>
              <a:t> = 2.93)</a:t>
            </a:r>
            <a:endParaRPr lang="de-DE" dirty="0"/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id="{849E6998-5D01-934F-74DD-4B1C4CA59838}"/>
              </a:ext>
            </a:extLst>
          </p:cNvPr>
          <p:cNvPicPr/>
          <p:nvPr/>
        </p:nvPicPr>
        <p:blipFill>
          <a:blip r:embed="rId2"/>
          <a:srcRect l="1445" t="3905" r="1445" b="50000"/>
          <a:stretch/>
        </p:blipFill>
        <p:spPr>
          <a:xfrm>
            <a:off x="836931" y="4429790"/>
            <a:ext cx="6726336" cy="2316673"/>
          </a:xfrm>
          <a:prstGeom prst="rect">
            <a:avLst/>
          </a:prstGeom>
          <a:ln/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022ACE2A-A092-659B-75EC-5F51C07B3097}"/>
              </a:ext>
            </a:extLst>
          </p:cNvPr>
          <p:cNvSpPr txBox="1"/>
          <p:nvPr/>
        </p:nvSpPr>
        <p:spPr>
          <a:xfrm>
            <a:off x="7547392" y="5361468"/>
            <a:ext cx="468052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/>
              <a:t>Reference</a:t>
            </a:r>
            <a:r>
              <a:rPr lang="en-US" sz="1200" dirty="0"/>
              <a:t>: Moustakas, L., Raub, V., Petry, K., Wagner, J., Broermann, M., </a:t>
            </a:r>
            <a:r>
              <a:rPr lang="en-US" sz="1200" dirty="0" err="1"/>
              <a:t>Alfindi</a:t>
            </a:r>
            <a:r>
              <a:rPr lang="en-US" sz="1200" dirty="0"/>
              <a:t>, J., Al-Barwari, S., Mohammed, T., </a:t>
            </a:r>
            <a:r>
              <a:rPr lang="en-US" sz="1200" dirty="0" err="1"/>
              <a:t>Qafisheh</a:t>
            </a:r>
            <a:r>
              <a:rPr lang="en-US" sz="1200" dirty="0"/>
              <a:t>, B., Mohammed, W. A., &amp; </a:t>
            </a:r>
            <a:r>
              <a:rPr lang="en-US" sz="1200" dirty="0" err="1"/>
              <a:t>Aldoski</a:t>
            </a:r>
            <a:r>
              <a:rPr lang="en-US" sz="1200" dirty="0"/>
              <a:t>, D. (2025). Sport for Development and Psychosocial Wellbeing in Displacement</a:t>
            </a:r>
          </a:p>
          <a:p>
            <a:r>
              <a:rPr lang="en-US" sz="1200" dirty="0"/>
              <a:t>Settings: A Quasi-Experimental Study from the Kurdistan Region of Iraq. Current Issues in Sport Science, 10(1), Article 002. </a:t>
            </a:r>
            <a:r>
              <a:rPr lang="en-US" sz="1200" dirty="0">
                <a:hlinkClick r:id="rId3"/>
              </a:rPr>
              <a:t>https://doi.org/10.36950/2025.10ciss002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920618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FH Kufstein">
      <a:dk1>
        <a:srgbClr val="3F3F3F"/>
      </a:dk1>
      <a:lt1>
        <a:sysClr val="window" lastClr="FFFFFF"/>
      </a:lt1>
      <a:dk2>
        <a:srgbClr val="3F3F3F"/>
      </a:dk2>
      <a:lt2>
        <a:srgbClr val="BFBFBF"/>
      </a:lt2>
      <a:accent1>
        <a:srgbClr val="97BF2A"/>
      </a:accent1>
      <a:accent2>
        <a:srgbClr val="4DBED3"/>
      </a:accent2>
      <a:accent3>
        <a:srgbClr val="0062A7"/>
      </a:accent3>
      <a:accent4>
        <a:srgbClr val="00885E"/>
      </a:accent4>
      <a:accent5>
        <a:srgbClr val="E85245"/>
      </a:accent5>
      <a:accent6>
        <a:srgbClr val="F2963F"/>
      </a:accent6>
      <a:hlink>
        <a:srgbClr val="0000FF"/>
      </a:hlink>
      <a:folHlink>
        <a:srgbClr val="800080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Tahoma</vt:lpstr>
      <vt:lpstr>Wingdings</vt:lpstr>
      <vt:lpstr>Larissa</vt:lpstr>
      <vt:lpstr>Sport for Development and Psychosocial Wellbeing in Displacement Settings: A Quasi-Experimental Study from the Kurdistan Region of Iraq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Kickenweitz Elisabeth</dc:creator>
  <cp:lastModifiedBy>Nigg Claudio</cp:lastModifiedBy>
  <cp:revision>45</cp:revision>
  <cp:lastPrinted>2015-09-01T15:21:28Z</cp:lastPrinted>
  <dcterms:created xsi:type="dcterms:W3CDTF">2015-08-13T07:05:24Z</dcterms:created>
  <dcterms:modified xsi:type="dcterms:W3CDTF">2025-04-28T06:49:46Z</dcterms:modified>
</cp:coreProperties>
</file>